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341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65830" y="170575"/>
            <a:ext cx="11545938" cy="6157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65830" y="170575"/>
            <a:ext cx="11545938" cy="6157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77124" y="269876"/>
            <a:ext cx="2095500" cy="746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572624" y="0"/>
            <a:ext cx="1130300" cy="1682750"/>
          </a:xfrm>
          <a:custGeom>
            <a:avLst/>
            <a:gdLst/>
            <a:ahLst/>
            <a:cxnLst/>
            <a:rect l="l" t="t" r="r" b="b"/>
            <a:pathLst>
              <a:path w="1130300" h="1682750">
                <a:moveTo>
                  <a:pt x="1129745" y="0"/>
                </a:moveTo>
                <a:lnTo>
                  <a:pt x="0" y="0"/>
                </a:lnTo>
                <a:lnTo>
                  <a:pt x="0" y="1682751"/>
                </a:lnTo>
                <a:lnTo>
                  <a:pt x="1129745" y="1682751"/>
                </a:lnTo>
                <a:lnTo>
                  <a:pt x="11297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65830" y="170575"/>
            <a:ext cx="11545938" cy="6157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6457" y="961674"/>
            <a:ext cx="1094105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1683" y="2643107"/>
            <a:ext cx="10816590" cy="273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://www.profsreda.com/wsr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fsreda.com/ws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6262" y="3095084"/>
            <a:ext cx="3063240" cy="55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600" b="1" spc="-5" dirty="0">
                <a:latin typeface="Tahoma"/>
                <a:cs typeface="Tahoma"/>
              </a:rPr>
              <a:t>Г</a:t>
            </a:r>
            <a:r>
              <a:rPr sz="3600" b="1" dirty="0">
                <a:latin typeface="Tahoma"/>
                <a:cs typeface="Tahoma"/>
              </a:rPr>
              <a:t>оло</a:t>
            </a:r>
            <a:r>
              <a:rPr sz="3600" b="1" spc="-5" dirty="0">
                <a:latin typeface="Tahoma"/>
                <a:cs typeface="Tahoma"/>
              </a:rPr>
              <a:t>с</a:t>
            </a:r>
            <a:r>
              <a:rPr sz="3600" b="1" dirty="0">
                <a:latin typeface="Tahoma"/>
                <a:cs typeface="Tahoma"/>
              </a:rPr>
              <a:t>ов</a:t>
            </a:r>
            <a:r>
              <a:rPr sz="3600" b="1" spc="-5" dirty="0">
                <a:latin typeface="Tahoma"/>
                <a:cs typeface="Tahoma"/>
              </a:rPr>
              <a:t>ан</a:t>
            </a:r>
            <a:r>
              <a:rPr sz="3600" b="1" dirty="0">
                <a:latin typeface="Tahoma"/>
                <a:cs typeface="Tahoma"/>
              </a:rPr>
              <a:t>ие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5830" y="0"/>
            <a:ext cx="11546205" cy="6318885"/>
            <a:chOff x="465830" y="0"/>
            <a:chExt cx="11546205" cy="6318885"/>
          </a:xfrm>
        </p:grpSpPr>
        <p:sp>
          <p:nvSpPr>
            <p:cNvPr id="4" name="object 4"/>
            <p:cNvSpPr/>
            <p:nvPr/>
          </p:nvSpPr>
          <p:spPr>
            <a:xfrm>
              <a:off x="465830" y="166273"/>
              <a:ext cx="11545938" cy="61521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81224" y="0"/>
              <a:ext cx="1234351" cy="8968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24749" y="222251"/>
              <a:ext cx="2095500" cy="74612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24041" y="1755993"/>
            <a:ext cx="7247890" cy="3677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 indent="-635" algn="ctr">
              <a:lnSpc>
                <a:spcPct val="99800"/>
              </a:lnSpc>
              <a:spcBef>
                <a:spcPts val="110"/>
              </a:spcBef>
              <a:tabLst>
                <a:tab pos="5884545" algn="l"/>
              </a:tabLst>
            </a:pPr>
            <a:r>
              <a:rPr sz="4800" b="1" spc="-30" dirty="0">
                <a:solidFill>
                  <a:srgbClr val="C00000"/>
                </a:solidFill>
                <a:latin typeface="Arial"/>
                <a:cs typeface="Arial"/>
              </a:rPr>
              <a:t>«Смотри</a:t>
            </a:r>
            <a:r>
              <a:rPr sz="4800" b="1" dirty="0">
                <a:solidFill>
                  <a:srgbClr val="C00000"/>
                </a:solidFill>
                <a:latin typeface="Arial"/>
                <a:cs typeface="Arial"/>
              </a:rPr>
              <a:t> и </a:t>
            </a:r>
            <a:r>
              <a:rPr sz="4800" b="1" spc="-15" dirty="0">
                <a:solidFill>
                  <a:srgbClr val="C00000"/>
                </a:solidFill>
                <a:latin typeface="Arial"/>
                <a:cs typeface="Arial"/>
              </a:rPr>
              <a:t>пробуй	</a:t>
            </a:r>
            <a:r>
              <a:rPr sz="4800" b="1" dirty="0">
                <a:solidFill>
                  <a:srgbClr val="C00000"/>
                </a:solidFill>
                <a:latin typeface="Arial"/>
                <a:cs typeface="Arial"/>
              </a:rPr>
              <a:t>с  </a:t>
            </a:r>
            <a:r>
              <a:rPr sz="4800" b="1" spc="-5" dirty="0">
                <a:solidFill>
                  <a:srgbClr val="C00000"/>
                </a:solidFill>
                <a:latin typeface="Arial"/>
                <a:cs typeface="Arial"/>
              </a:rPr>
              <a:t>Национальной</a:t>
            </a:r>
            <a:r>
              <a:rPr sz="4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800" b="1" spc="-15" dirty="0">
                <a:solidFill>
                  <a:srgbClr val="C00000"/>
                </a:solidFill>
                <a:latin typeface="Arial"/>
                <a:cs typeface="Arial"/>
              </a:rPr>
              <a:t>сборной  WorldSkills</a:t>
            </a:r>
            <a:r>
              <a:rPr sz="4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800" b="1" spc="-5" dirty="0">
                <a:solidFill>
                  <a:srgbClr val="C00000"/>
                </a:solidFill>
                <a:latin typeface="Arial"/>
                <a:cs typeface="Arial"/>
              </a:rPr>
              <a:t>Russia»</a:t>
            </a:r>
            <a:endParaRPr sz="4800" dirty="0">
              <a:latin typeface="Arial"/>
              <a:cs typeface="Arial"/>
            </a:endParaRPr>
          </a:p>
          <a:p>
            <a:pPr marL="1118235" marR="1110615" algn="ctr">
              <a:lnSpc>
                <a:spcPts val="5800"/>
              </a:lnSpc>
              <a:spcBef>
                <a:spcPts val="100"/>
              </a:spcBef>
              <a:tabLst>
                <a:tab pos="1626870" algn="l"/>
                <a:tab pos="2134870" algn="l"/>
                <a:tab pos="3858895" algn="l"/>
              </a:tabLst>
            </a:pPr>
            <a:r>
              <a:rPr sz="48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48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800" b="1" spc="-30" dirty="0">
                <a:solidFill>
                  <a:srgbClr val="C00000"/>
                </a:solidFill>
                <a:latin typeface="Arial"/>
                <a:cs typeface="Arial"/>
              </a:rPr>
              <a:t>школьников  </a:t>
            </a:r>
            <a:r>
              <a:rPr sz="4800" b="1" dirty="0">
                <a:solidFill>
                  <a:srgbClr val="C00000"/>
                </a:solidFill>
                <a:latin typeface="Arial"/>
                <a:cs typeface="Arial"/>
              </a:rPr>
              <a:t>с	5	по</a:t>
            </a:r>
            <a:r>
              <a:rPr sz="4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800" b="1" spc="-135" dirty="0">
                <a:solidFill>
                  <a:srgbClr val="C00000"/>
                </a:solidFill>
                <a:latin typeface="Arial"/>
                <a:cs typeface="Arial"/>
              </a:rPr>
              <a:t>11	</a:t>
            </a:r>
            <a:r>
              <a:rPr sz="4800" b="1" spc="10" dirty="0">
                <a:solidFill>
                  <a:srgbClr val="C00000"/>
                </a:solidFill>
                <a:latin typeface="Arial"/>
                <a:cs typeface="Arial"/>
              </a:rPr>
              <a:t>класс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6262" y="3095084"/>
            <a:ext cx="3063240" cy="55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600" b="1" spc="-5" dirty="0">
                <a:latin typeface="Tahoma"/>
                <a:cs typeface="Tahoma"/>
              </a:rPr>
              <a:t>Г</a:t>
            </a:r>
            <a:r>
              <a:rPr sz="3600" b="1" dirty="0">
                <a:latin typeface="Tahoma"/>
                <a:cs typeface="Tahoma"/>
              </a:rPr>
              <a:t>оло</a:t>
            </a:r>
            <a:r>
              <a:rPr sz="3600" b="1" spc="-5" dirty="0">
                <a:latin typeface="Tahoma"/>
                <a:cs typeface="Tahoma"/>
              </a:rPr>
              <a:t>с</a:t>
            </a:r>
            <a:r>
              <a:rPr sz="3600" b="1" dirty="0">
                <a:latin typeface="Tahoma"/>
                <a:cs typeface="Tahoma"/>
              </a:rPr>
              <a:t>ов</a:t>
            </a:r>
            <a:r>
              <a:rPr sz="3600" b="1" spc="-5" dirty="0">
                <a:latin typeface="Tahoma"/>
                <a:cs typeface="Tahoma"/>
              </a:rPr>
              <a:t>ан</a:t>
            </a:r>
            <a:r>
              <a:rPr sz="3600" b="1" dirty="0">
                <a:latin typeface="Tahoma"/>
                <a:cs typeface="Tahoma"/>
              </a:rPr>
              <a:t>ие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5830" y="0"/>
            <a:ext cx="11546205" cy="6328410"/>
            <a:chOff x="465830" y="0"/>
            <a:chExt cx="11546205" cy="6328410"/>
          </a:xfrm>
        </p:grpSpPr>
        <p:sp>
          <p:nvSpPr>
            <p:cNvPr id="4" name="object 4"/>
            <p:cNvSpPr/>
            <p:nvPr/>
          </p:nvSpPr>
          <p:spPr>
            <a:xfrm>
              <a:off x="465830" y="170575"/>
              <a:ext cx="11545938" cy="61573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81224" y="0"/>
              <a:ext cx="1234351" cy="8968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6408" y="999526"/>
            <a:ext cx="47580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Этапы</a:t>
            </a:r>
            <a:r>
              <a:rPr spc="-60" dirty="0"/>
              <a:t> </a:t>
            </a:r>
            <a:r>
              <a:rPr spc="-5" dirty="0"/>
              <a:t>участия: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78376" y="1555440"/>
            <a:ext cx="10206990" cy="4263390"/>
            <a:chOff x="578376" y="1555440"/>
            <a:chExt cx="10206990" cy="4263390"/>
          </a:xfrm>
        </p:grpSpPr>
        <p:sp>
          <p:nvSpPr>
            <p:cNvPr id="8" name="object 8"/>
            <p:cNvSpPr/>
            <p:nvPr/>
          </p:nvSpPr>
          <p:spPr>
            <a:xfrm>
              <a:off x="1406724" y="1555440"/>
              <a:ext cx="9378950" cy="4263390"/>
            </a:xfrm>
            <a:custGeom>
              <a:avLst/>
              <a:gdLst/>
              <a:ahLst/>
              <a:cxnLst/>
              <a:rect l="l" t="t" r="r" b="b"/>
              <a:pathLst>
                <a:path w="9378950" h="4263390">
                  <a:moveTo>
                    <a:pt x="7247034" y="0"/>
                  </a:moveTo>
                  <a:lnTo>
                    <a:pt x="7247034" y="1065757"/>
                  </a:lnTo>
                  <a:lnTo>
                    <a:pt x="0" y="1065757"/>
                  </a:lnTo>
                  <a:lnTo>
                    <a:pt x="0" y="3197271"/>
                  </a:lnTo>
                  <a:lnTo>
                    <a:pt x="7247034" y="3197271"/>
                  </a:lnTo>
                  <a:lnTo>
                    <a:pt x="7247034" y="4263028"/>
                  </a:lnTo>
                  <a:lnTo>
                    <a:pt x="9378547" y="2131514"/>
                  </a:lnTo>
                  <a:lnTo>
                    <a:pt x="7247034" y="0"/>
                  </a:lnTo>
                  <a:close/>
                </a:path>
              </a:pathLst>
            </a:custGeom>
            <a:solidFill>
              <a:srgbClr val="CE1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4726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5" h="1705610">
                  <a:moveTo>
                    <a:pt x="2371825" y="0"/>
                  </a:moveTo>
                  <a:lnTo>
                    <a:pt x="284207" y="0"/>
                  </a:lnTo>
                  <a:lnTo>
                    <a:pt x="238107" y="3719"/>
                  </a:lnTo>
                  <a:lnTo>
                    <a:pt x="194376" y="14489"/>
                  </a:lnTo>
                  <a:lnTo>
                    <a:pt x="153598" y="31722"/>
                  </a:lnTo>
                  <a:lnTo>
                    <a:pt x="116358" y="54835"/>
                  </a:lnTo>
                  <a:lnTo>
                    <a:pt x="83242" y="83242"/>
                  </a:lnTo>
                  <a:lnTo>
                    <a:pt x="54835" y="116358"/>
                  </a:lnTo>
                  <a:lnTo>
                    <a:pt x="31722" y="153598"/>
                  </a:lnTo>
                  <a:lnTo>
                    <a:pt x="14489" y="194376"/>
                  </a:lnTo>
                  <a:lnTo>
                    <a:pt x="3719" y="238108"/>
                  </a:lnTo>
                  <a:lnTo>
                    <a:pt x="0" y="284208"/>
                  </a:lnTo>
                  <a:lnTo>
                    <a:pt x="0" y="1421002"/>
                  </a:lnTo>
                  <a:lnTo>
                    <a:pt x="3719" y="1467103"/>
                  </a:lnTo>
                  <a:lnTo>
                    <a:pt x="14489" y="1510834"/>
                  </a:lnTo>
                  <a:lnTo>
                    <a:pt x="31722" y="1551613"/>
                  </a:lnTo>
                  <a:lnTo>
                    <a:pt x="54835" y="1588852"/>
                  </a:lnTo>
                  <a:lnTo>
                    <a:pt x="83242" y="1621968"/>
                  </a:lnTo>
                  <a:lnTo>
                    <a:pt x="116358" y="1650375"/>
                  </a:lnTo>
                  <a:lnTo>
                    <a:pt x="153598" y="1673488"/>
                  </a:lnTo>
                  <a:lnTo>
                    <a:pt x="194376" y="1690722"/>
                  </a:lnTo>
                  <a:lnTo>
                    <a:pt x="238107" y="1701491"/>
                  </a:lnTo>
                  <a:lnTo>
                    <a:pt x="284207" y="1705211"/>
                  </a:lnTo>
                  <a:lnTo>
                    <a:pt x="2371825" y="1705211"/>
                  </a:lnTo>
                  <a:lnTo>
                    <a:pt x="2417925" y="1701491"/>
                  </a:lnTo>
                  <a:lnTo>
                    <a:pt x="2461657" y="1690722"/>
                  </a:lnTo>
                  <a:lnTo>
                    <a:pt x="2502435" y="1673488"/>
                  </a:lnTo>
                  <a:lnTo>
                    <a:pt x="2539675" y="1650375"/>
                  </a:lnTo>
                  <a:lnTo>
                    <a:pt x="2572791" y="1621968"/>
                  </a:lnTo>
                  <a:lnTo>
                    <a:pt x="2601198" y="1588852"/>
                  </a:lnTo>
                  <a:lnTo>
                    <a:pt x="2624310" y="1551613"/>
                  </a:lnTo>
                  <a:lnTo>
                    <a:pt x="2641544" y="1510834"/>
                  </a:lnTo>
                  <a:lnTo>
                    <a:pt x="2652313" y="1467103"/>
                  </a:lnTo>
                  <a:lnTo>
                    <a:pt x="2656033" y="1421002"/>
                  </a:lnTo>
                  <a:lnTo>
                    <a:pt x="2656033" y="284208"/>
                  </a:lnTo>
                  <a:lnTo>
                    <a:pt x="2652313" y="238108"/>
                  </a:lnTo>
                  <a:lnTo>
                    <a:pt x="2641544" y="194376"/>
                  </a:lnTo>
                  <a:lnTo>
                    <a:pt x="2624310" y="153598"/>
                  </a:lnTo>
                  <a:lnTo>
                    <a:pt x="2601198" y="116358"/>
                  </a:lnTo>
                  <a:lnTo>
                    <a:pt x="2572791" y="83242"/>
                  </a:lnTo>
                  <a:lnTo>
                    <a:pt x="2539675" y="54835"/>
                  </a:lnTo>
                  <a:lnTo>
                    <a:pt x="2502435" y="31722"/>
                  </a:lnTo>
                  <a:lnTo>
                    <a:pt x="2461657" y="14489"/>
                  </a:lnTo>
                  <a:lnTo>
                    <a:pt x="2417925" y="3719"/>
                  </a:lnTo>
                  <a:lnTo>
                    <a:pt x="2371825" y="0"/>
                  </a:lnTo>
                  <a:close/>
                </a:path>
              </a:pathLst>
            </a:custGeom>
            <a:solidFill>
              <a:srgbClr val="5567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4726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5" h="1705610">
                  <a:moveTo>
                    <a:pt x="0" y="284207"/>
                  </a:moveTo>
                  <a:lnTo>
                    <a:pt x="3719" y="238107"/>
                  </a:lnTo>
                  <a:lnTo>
                    <a:pt x="14489" y="194376"/>
                  </a:lnTo>
                  <a:lnTo>
                    <a:pt x="31722" y="153597"/>
                  </a:lnTo>
                  <a:lnTo>
                    <a:pt x="54835" y="116358"/>
                  </a:lnTo>
                  <a:lnTo>
                    <a:pt x="83242" y="83242"/>
                  </a:lnTo>
                  <a:lnTo>
                    <a:pt x="116358" y="54835"/>
                  </a:lnTo>
                  <a:lnTo>
                    <a:pt x="153597" y="31722"/>
                  </a:lnTo>
                  <a:lnTo>
                    <a:pt x="194376" y="14489"/>
                  </a:lnTo>
                  <a:lnTo>
                    <a:pt x="238107" y="3719"/>
                  </a:lnTo>
                  <a:lnTo>
                    <a:pt x="284207" y="0"/>
                  </a:lnTo>
                  <a:lnTo>
                    <a:pt x="2371825" y="0"/>
                  </a:lnTo>
                  <a:lnTo>
                    <a:pt x="2417925" y="3719"/>
                  </a:lnTo>
                  <a:lnTo>
                    <a:pt x="2461657" y="14489"/>
                  </a:lnTo>
                  <a:lnTo>
                    <a:pt x="2502435" y="31722"/>
                  </a:lnTo>
                  <a:lnTo>
                    <a:pt x="2539675" y="54835"/>
                  </a:lnTo>
                  <a:lnTo>
                    <a:pt x="2572790" y="83242"/>
                  </a:lnTo>
                  <a:lnTo>
                    <a:pt x="2601197" y="116358"/>
                  </a:lnTo>
                  <a:lnTo>
                    <a:pt x="2624310" y="153597"/>
                  </a:lnTo>
                  <a:lnTo>
                    <a:pt x="2641544" y="194376"/>
                  </a:lnTo>
                  <a:lnTo>
                    <a:pt x="2652313" y="238107"/>
                  </a:lnTo>
                  <a:lnTo>
                    <a:pt x="2656033" y="284207"/>
                  </a:lnTo>
                  <a:lnTo>
                    <a:pt x="2656033" y="1421002"/>
                  </a:lnTo>
                  <a:lnTo>
                    <a:pt x="2652313" y="1467102"/>
                  </a:lnTo>
                  <a:lnTo>
                    <a:pt x="2641544" y="1510834"/>
                  </a:lnTo>
                  <a:lnTo>
                    <a:pt x="2624310" y="1551612"/>
                  </a:lnTo>
                  <a:lnTo>
                    <a:pt x="2601197" y="1588852"/>
                  </a:lnTo>
                  <a:lnTo>
                    <a:pt x="2572790" y="1621968"/>
                  </a:lnTo>
                  <a:lnTo>
                    <a:pt x="2539675" y="1650375"/>
                  </a:lnTo>
                  <a:lnTo>
                    <a:pt x="2502435" y="1673487"/>
                  </a:lnTo>
                  <a:lnTo>
                    <a:pt x="2461657" y="1690721"/>
                  </a:lnTo>
                  <a:lnTo>
                    <a:pt x="2417925" y="1701490"/>
                  </a:lnTo>
                  <a:lnTo>
                    <a:pt x="2371825" y="1705210"/>
                  </a:lnTo>
                  <a:lnTo>
                    <a:pt x="284207" y="1705210"/>
                  </a:lnTo>
                  <a:lnTo>
                    <a:pt x="238107" y="1701490"/>
                  </a:lnTo>
                  <a:lnTo>
                    <a:pt x="194376" y="1690721"/>
                  </a:lnTo>
                  <a:lnTo>
                    <a:pt x="153597" y="1673487"/>
                  </a:lnTo>
                  <a:lnTo>
                    <a:pt x="116358" y="1650375"/>
                  </a:lnTo>
                  <a:lnTo>
                    <a:pt x="83242" y="1621968"/>
                  </a:lnTo>
                  <a:lnTo>
                    <a:pt x="54835" y="1588852"/>
                  </a:lnTo>
                  <a:lnTo>
                    <a:pt x="31722" y="1551612"/>
                  </a:lnTo>
                  <a:lnTo>
                    <a:pt x="14489" y="1510834"/>
                  </a:lnTo>
                  <a:lnTo>
                    <a:pt x="3719" y="1467102"/>
                  </a:lnTo>
                  <a:lnTo>
                    <a:pt x="0" y="1421002"/>
                  </a:lnTo>
                  <a:lnTo>
                    <a:pt x="0" y="284207"/>
                  </a:lnTo>
                  <a:close/>
                </a:path>
              </a:pathLst>
            </a:custGeom>
            <a:ln w="12699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94077" y="3146949"/>
            <a:ext cx="2244090" cy="103886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algn="ctr">
              <a:lnSpc>
                <a:spcPct val="88500"/>
              </a:lnSpc>
              <a:spcBef>
                <a:spcPts val="430"/>
              </a:spcBef>
            </a:pP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Выбрать  компетенцию 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после</a:t>
            </a:r>
            <a:r>
              <a:rPr sz="24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открытия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367211" y="2827997"/>
            <a:ext cx="2668905" cy="1718310"/>
            <a:chOff x="3367211" y="2827997"/>
            <a:chExt cx="2668905" cy="1718310"/>
          </a:xfrm>
        </p:grpSpPr>
        <p:sp>
          <p:nvSpPr>
            <p:cNvPr id="13" name="object 13"/>
            <p:cNvSpPr/>
            <p:nvPr/>
          </p:nvSpPr>
          <p:spPr>
            <a:xfrm>
              <a:off x="3373561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4" h="1705610">
                  <a:moveTo>
                    <a:pt x="2371826" y="0"/>
                  </a:moveTo>
                  <a:lnTo>
                    <a:pt x="284208" y="0"/>
                  </a:lnTo>
                  <a:lnTo>
                    <a:pt x="238108" y="3719"/>
                  </a:lnTo>
                  <a:lnTo>
                    <a:pt x="194376" y="14489"/>
                  </a:lnTo>
                  <a:lnTo>
                    <a:pt x="153598" y="31722"/>
                  </a:lnTo>
                  <a:lnTo>
                    <a:pt x="116358" y="54835"/>
                  </a:lnTo>
                  <a:lnTo>
                    <a:pt x="83242" y="83242"/>
                  </a:lnTo>
                  <a:lnTo>
                    <a:pt x="54835" y="116358"/>
                  </a:lnTo>
                  <a:lnTo>
                    <a:pt x="31722" y="153598"/>
                  </a:lnTo>
                  <a:lnTo>
                    <a:pt x="14489" y="194376"/>
                  </a:lnTo>
                  <a:lnTo>
                    <a:pt x="3719" y="238108"/>
                  </a:lnTo>
                  <a:lnTo>
                    <a:pt x="0" y="284208"/>
                  </a:lnTo>
                  <a:lnTo>
                    <a:pt x="0" y="1421002"/>
                  </a:lnTo>
                  <a:lnTo>
                    <a:pt x="3719" y="1467103"/>
                  </a:lnTo>
                  <a:lnTo>
                    <a:pt x="14489" y="1510834"/>
                  </a:lnTo>
                  <a:lnTo>
                    <a:pt x="31722" y="1551613"/>
                  </a:lnTo>
                  <a:lnTo>
                    <a:pt x="54835" y="1588852"/>
                  </a:lnTo>
                  <a:lnTo>
                    <a:pt x="83242" y="1621968"/>
                  </a:lnTo>
                  <a:lnTo>
                    <a:pt x="116358" y="1650375"/>
                  </a:lnTo>
                  <a:lnTo>
                    <a:pt x="153598" y="1673488"/>
                  </a:lnTo>
                  <a:lnTo>
                    <a:pt x="194376" y="1690722"/>
                  </a:lnTo>
                  <a:lnTo>
                    <a:pt x="238108" y="1701491"/>
                  </a:lnTo>
                  <a:lnTo>
                    <a:pt x="284208" y="1705211"/>
                  </a:lnTo>
                  <a:lnTo>
                    <a:pt x="2371826" y="1705211"/>
                  </a:lnTo>
                  <a:lnTo>
                    <a:pt x="2417926" y="1701491"/>
                  </a:lnTo>
                  <a:lnTo>
                    <a:pt x="2461657" y="1690722"/>
                  </a:lnTo>
                  <a:lnTo>
                    <a:pt x="2502436" y="1673488"/>
                  </a:lnTo>
                  <a:lnTo>
                    <a:pt x="2539675" y="1650375"/>
                  </a:lnTo>
                  <a:lnTo>
                    <a:pt x="2572791" y="1621968"/>
                  </a:lnTo>
                  <a:lnTo>
                    <a:pt x="2601198" y="1588852"/>
                  </a:lnTo>
                  <a:lnTo>
                    <a:pt x="2624310" y="1551613"/>
                  </a:lnTo>
                  <a:lnTo>
                    <a:pt x="2641544" y="1510834"/>
                  </a:lnTo>
                  <a:lnTo>
                    <a:pt x="2652313" y="1467103"/>
                  </a:lnTo>
                  <a:lnTo>
                    <a:pt x="2656033" y="1421002"/>
                  </a:lnTo>
                  <a:lnTo>
                    <a:pt x="2656033" y="284208"/>
                  </a:lnTo>
                  <a:lnTo>
                    <a:pt x="2652313" y="238108"/>
                  </a:lnTo>
                  <a:lnTo>
                    <a:pt x="2641544" y="194376"/>
                  </a:lnTo>
                  <a:lnTo>
                    <a:pt x="2624310" y="153598"/>
                  </a:lnTo>
                  <a:lnTo>
                    <a:pt x="2601198" y="116358"/>
                  </a:lnTo>
                  <a:lnTo>
                    <a:pt x="2572791" y="83242"/>
                  </a:lnTo>
                  <a:lnTo>
                    <a:pt x="2539675" y="54835"/>
                  </a:lnTo>
                  <a:lnTo>
                    <a:pt x="2502436" y="31722"/>
                  </a:lnTo>
                  <a:lnTo>
                    <a:pt x="2461657" y="14489"/>
                  </a:lnTo>
                  <a:lnTo>
                    <a:pt x="2417926" y="3719"/>
                  </a:lnTo>
                  <a:lnTo>
                    <a:pt x="2371826" y="0"/>
                  </a:lnTo>
                  <a:close/>
                </a:path>
              </a:pathLst>
            </a:custGeom>
            <a:solidFill>
              <a:srgbClr val="5567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73561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4" h="1705610">
                  <a:moveTo>
                    <a:pt x="0" y="284207"/>
                  </a:moveTo>
                  <a:lnTo>
                    <a:pt x="3719" y="238107"/>
                  </a:lnTo>
                  <a:lnTo>
                    <a:pt x="14489" y="194376"/>
                  </a:lnTo>
                  <a:lnTo>
                    <a:pt x="31722" y="153597"/>
                  </a:lnTo>
                  <a:lnTo>
                    <a:pt x="54835" y="116358"/>
                  </a:lnTo>
                  <a:lnTo>
                    <a:pt x="83242" y="83242"/>
                  </a:lnTo>
                  <a:lnTo>
                    <a:pt x="116358" y="54835"/>
                  </a:lnTo>
                  <a:lnTo>
                    <a:pt x="153597" y="31722"/>
                  </a:lnTo>
                  <a:lnTo>
                    <a:pt x="194376" y="14489"/>
                  </a:lnTo>
                  <a:lnTo>
                    <a:pt x="238107" y="3719"/>
                  </a:lnTo>
                  <a:lnTo>
                    <a:pt x="284207" y="0"/>
                  </a:lnTo>
                  <a:lnTo>
                    <a:pt x="2371825" y="0"/>
                  </a:lnTo>
                  <a:lnTo>
                    <a:pt x="2417925" y="3719"/>
                  </a:lnTo>
                  <a:lnTo>
                    <a:pt x="2461657" y="14489"/>
                  </a:lnTo>
                  <a:lnTo>
                    <a:pt x="2502435" y="31722"/>
                  </a:lnTo>
                  <a:lnTo>
                    <a:pt x="2539674" y="54835"/>
                  </a:lnTo>
                  <a:lnTo>
                    <a:pt x="2572790" y="83242"/>
                  </a:lnTo>
                  <a:lnTo>
                    <a:pt x="2601197" y="116358"/>
                  </a:lnTo>
                  <a:lnTo>
                    <a:pt x="2624310" y="153597"/>
                  </a:lnTo>
                  <a:lnTo>
                    <a:pt x="2641544" y="194376"/>
                  </a:lnTo>
                  <a:lnTo>
                    <a:pt x="2652313" y="238107"/>
                  </a:lnTo>
                  <a:lnTo>
                    <a:pt x="2656033" y="284207"/>
                  </a:lnTo>
                  <a:lnTo>
                    <a:pt x="2656033" y="1421002"/>
                  </a:lnTo>
                  <a:lnTo>
                    <a:pt x="2652313" y="1467102"/>
                  </a:lnTo>
                  <a:lnTo>
                    <a:pt x="2641544" y="1510834"/>
                  </a:lnTo>
                  <a:lnTo>
                    <a:pt x="2624310" y="1551612"/>
                  </a:lnTo>
                  <a:lnTo>
                    <a:pt x="2601197" y="1588852"/>
                  </a:lnTo>
                  <a:lnTo>
                    <a:pt x="2572790" y="1621968"/>
                  </a:lnTo>
                  <a:lnTo>
                    <a:pt x="2539674" y="1650375"/>
                  </a:lnTo>
                  <a:lnTo>
                    <a:pt x="2502435" y="1673487"/>
                  </a:lnTo>
                  <a:lnTo>
                    <a:pt x="2461657" y="1690721"/>
                  </a:lnTo>
                  <a:lnTo>
                    <a:pt x="2417925" y="1701490"/>
                  </a:lnTo>
                  <a:lnTo>
                    <a:pt x="2371825" y="1705210"/>
                  </a:lnTo>
                  <a:lnTo>
                    <a:pt x="284207" y="1705210"/>
                  </a:lnTo>
                  <a:lnTo>
                    <a:pt x="238107" y="1701490"/>
                  </a:lnTo>
                  <a:lnTo>
                    <a:pt x="194376" y="1690721"/>
                  </a:lnTo>
                  <a:lnTo>
                    <a:pt x="153597" y="1673487"/>
                  </a:lnTo>
                  <a:lnTo>
                    <a:pt x="116358" y="1650375"/>
                  </a:lnTo>
                  <a:lnTo>
                    <a:pt x="83242" y="1621968"/>
                  </a:lnTo>
                  <a:lnTo>
                    <a:pt x="54835" y="1588852"/>
                  </a:lnTo>
                  <a:lnTo>
                    <a:pt x="31722" y="1551612"/>
                  </a:lnTo>
                  <a:lnTo>
                    <a:pt x="14489" y="1510834"/>
                  </a:lnTo>
                  <a:lnTo>
                    <a:pt x="3719" y="1467102"/>
                  </a:lnTo>
                  <a:lnTo>
                    <a:pt x="0" y="1421002"/>
                  </a:lnTo>
                  <a:lnTo>
                    <a:pt x="0" y="284207"/>
                  </a:lnTo>
                  <a:close/>
                </a:path>
              </a:pathLst>
            </a:custGeom>
            <a:ln w="12699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777356" y="2982357"/>
            <a:ext cx="1854835" cy="136906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algn="ctr">
              <a:lnSpc>
                <a:spcPct val="89100"/>
              </a:lnSpc>
              <a:spcBef>
                <a:spcPts val="409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Пройти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3 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вебинара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по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выбранной  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омп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2400" spc="-3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енц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ии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156049" y="2827997"/>
            <a:ext cx="2668905" cy="1718310"/>
            <a:chOff x="6156049" y="2827997"/>
            <a:chExt cx="2668905" cy="1718310"/>
          </a:xfrm>
        </p:grpSpPr>
        <p:sp>
          <p:nvSpPr>
            <p:cNvPr id="17" name="object 17"/>
            <p:cNvSpPr/>
            <p:nvPr/>
          </p:nvSpPr>
          <p:spPr>
            <a:xfrm>
              <a:off x="6162399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4" h="1705610">
                  <a:moveTo>
                    <a:pt x="2371825" y="0"/>
                  </a:moveTo>
                  <a:lnTo>
                    <a:pt x="284208" y="0"/>
                  </a:lnTo>
                  <a:lnTo>
                    <a:pt x="238108" y="3719"/>
                  </a:lnTo>
                  <a:lnTo>
                    <a:pt x="194376" y="14489"/>
                  </a:lnTo>
                  <a:lnTo>
                    <a:pt x="153597" y="31722"/>
                  </a:lnTo>
                  <a:lnTo>
                    <a:pt x="116358" y="54835"/>
                  </a:lnTo>
                  <a:lnTo>
                    <a:pt x="83242" y="83242"/>
                  </a:lnTo>
                  <a:lnTo>
                    <a:pt x="54835" y="116358"/>
                  </a:lnTo>
                  <a:lnTo>
                    <a:pt x="31722" y="153598"/>
                  </a:lnTo>
                  <a:lnTo>
                    <a:pt x="14489" y="194376"/>
                  </a:lnTo>
                  <a:lnTo>
                    <a:pt x="3719" y="238108"/>
                  </a:lnTo>
                  <a:lnTo>
                    <a:pt x="0" y="284208"/>
                  </a:lnTo>
                  <a:lnTo>
                    <a:pt x="0" y="1421002"/>
                  </a:lnTo>
                  <a:lnTo>
                    <a:pt x="3719" y="1467103"/>
                  </a:lnTo>
                  <a:lnTo>
                    <a:pt x="14489" y="1510834"/>
                  </a:lnTo>
                  <a:lnTo>
                    <a:pt x="31722" y="1551613"/>
                  </a:lnTo>
                  <a:lnTo>
                    <a:pt x="54835" y="1588852"/>
                  </a:lnTo>
                  <a:lnTo>
                    <a:pt x="83242" y="1621968"/>
                  </a:lnTo>
                  <a:lnTo>
                    <a:pt x="116358" y="1650375"/>
                  </a:lnTo>
                  <a:lnTo>
                    <a:pt x="153597" y="1673488"/>
                  </a:lnTo>
                  <a:lnTo>
                    <a:pt x="194376" y="1690722"/>
                  </a:lnTo>
                  <a:lnTo>
                    <a:pt x="238108" y="1701491"/>
                  </a:lnTo>
                  <a:lnTo>
                    <a:pt x="284208" y="1705211"/>
                  </a:lnTo>
                  <a:lnTo>
                    <a:pt x="2371825" y="1705211"/>
                  </a:lnTo>
                  <a:lnTo>
                    <a:pt x="2417925" y="1701491"/>
                  </a:lnTo>
                  <a:lnTo>
                    <a:pt x="2461657" y="1690722"/>
                  </a:lnTo>
                  <a:lnTo>
                    <a:pt x="2502435" y="1673488"/>
                  </a:lnTo>
                  <a:lnTo>
                    <a:pt x="2539675" y="1650375"/>
                  </a:lnTo>
                  <a:lnTo>
                    <a:pt x="2572791" y="1621968"/>
                  </a:lnTo>
                  <a:lnTo>
                    <a:pt x="2601197" y="1588852"/>
                  </a:lnTo>
                  <a:lnTo>
                    <a:pt x="2624310" y="1551613"/>
                  </a:lnTo>
                  <a:lnTo>
                    <a:pt x="2641544" y="1510834"/>
                  </a:lnTo>
                  <a:lnTo>
                    <a:pt x="2652313" y="1467103"/>
                  </a:lnTo>
                  <a:lnTo>
                    <a:pt x="2656033" y="1421002"/>
                  </a:lnTo>
                  <a:lnTo>
                    <a:pt x="2656033" y="284208"/>
                  </a:lnTo>
                  <a:lnTo>
                    <a:pt x="2652313" y="238108"/>
                  </a:lnTo>
                  <a:lnTo>
                    <a:pt x="2641544" y="194376"/>
                  </a:lnTo>
                  <a:lnTo>
                    <a:pt x="2624310" y="153598"/>
                  </a:lnTo>
                  <a:lnTo>
                    <a:pt x="2601197" y="116358"/>
                  </a:lnTo>
                  <a:lnTo>
                    <a:pt x="2572791" y="83242"/>
                  </a:lnTo>
                  <a:lnTo>
                    <a:pt x="2539675" y="54835"/>
                  </a:lnTo>
                  <a:lnTo>
                    <a:pt x="2502435" y="31722"/>
                  </a:lnTo>
                  <a:lnTo>
                    <a:pt x="2461657" y="14489"/>
                  </a:lnTo>
                  <a:lnTo>
                    <a:pt x="2417925" y="3719"/>
                  </a:lnTo>
                  <a:lnTo>
                    <a:pt x="2371825" y="0"/>
                  </a:lnTo>
                  <a:close/>
                </a:path>
              </a:pathLst>
            </a:custGeom>
            <a:solidFill>
              <a:srgbClr val="5567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62399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4" h="1705610">
                  <a:moveTo>
                    <a:pt x="0" y="284207"/>
                  </a:moveTo>
                  <a:lnTo>
                    <a:pt x="3719" y="238107"/>
                  </a:lnTo>
                  <a:lnTo>
                    <a:pt x="14489" y="194376"/>
                  </a:lnTo>
                  <a:lnTo>
                    <a:pt x="31722" y="153597"/>
                  </a:lnTo>
                  <a:lnTo>
                    <a:pt x="54835" y="116358"/>
                  </a:lnTo>
                  <a:lnTo>
                    <a:pt x="83242" y="83242"/>
                  </a:lnTo>
                  <a:lnTo>
                    <a:pt x="116358" y="54835"/>
                  </a:lnTo>
                  <a:lnTo>
                    <a:pt x="153597" y="31722"/>
                  </a:lnTo>
                  <a:lnTo>
                    <a:pt x="194376" y="14489"/>
                  </a:lnTo>
                  <a:lnTo>
                    <a:pt x="238107" y="3719"/>
                  </a:lnTo>
                  <a:lnTo>
                    <a:pt x="284207" y="0"/>
                  </a:lnTo>
                  <a:lnTo>
                    <a:pt x="2371825" y="0"/>
                  </a:lnTo>
                  <a:lnTo>
                    <a:pt x="2417925" y="3719"/>
                  </a:lnTo>
                  <a:lnTo>
                    <a:pt x="2461657" y="14489"/>
                  </a:lnTo>
                  <a:lnTo>
                    <a:pt x="2502435" y="31722"/>
                  </a:lnTo>
                  <a:lnTo>
                    <a:pt x="2539675" y="54835"/>
                  </a:lnTo>
                  <a:lnTo>
                    <a:pt x="2572790" y="83242"/>
                  </a:lnTo>
                  <a:lnTo>
                    <a:pt x="2601197" y="116358"/>
                  </a:lnTo>
                  <a:lnTo>
                    <a:pt x="2624310" y="153597"/>
                  </a:lnTo>
                  <a:lnTo>
                    <a:pt x="2641544" y="194376"/>
                  </a:lnTo>
                  <a:lnTo>
                    <a:pt x="2652313" y="238107"/>
                  </a:lnTo>
                  <a:lnTo>
                    <a:pt x="2656033" y="284207"/>
                  </a:lnTo>
                  <a:lnTo>
                    <a:pt x="2656033" y="1421002"/>
                  </a:lnTo>
                  <a:lnTo>
                    <a:pt x="2652313" y="1467102"/>
                  </a:lnTo>
                  <a:lnTo>
                    <a:pt x="2641544" y="1510834"/>
                  </a:lnTo>
                  <a:lnTo>
                    <a:pt x="2624310" y="1551612"/>
                  </a:lnTo>
                  <a:lnTo>
                    <a:pt x="2601197" y="1588852"/>
                  </a:lnTo>
                  <a:lnTo>
                    <a:pt x="2572790" y="1621968"/>
                  </a:lnTo>
                  <a:lnTo>
                    <a:pt x="2539675" y="1650375"/>
                  </a:lnTo>
                  <a:lnTo>
                    <a:pt x="2502435" y="1673487"/>
                  </a:lnTo>
                  <a:lnTo>
                    <a:pt x="2461657" y="1690721"/>
                  </a:lnTo>
                  <a:lnTo>
                    <a:pt x="2417925" y="1701490"/>
                  </a:lnTo>
                  <a:lnTo>
                    <a:pt x="2371825" y="1705210"/>
                  </a:lnTo>
                  <a:lnTo>
                    <a:pt x="284207" y="1705210"/>
                  </a:lnTo>
                  <a:lnTo>
                    <a:pt x="238107" y="1701490"/>
                  </a:lnTo>
                  <a:lnTo>
                    <a:pt x="194376" y="1690721"/>
                  </a:lnTo>
                  <a:lnTo>
                    <a:pt x="153597" y="1673487"/>
                  </a:lnTo>
                  <a:lnTo>
                    <a:pt x="116358" y="1650375"/>
                  </a:lnTo>
                  <a:lnTo>
                    <a:pt x="83242" y="1621968"/>
                  </a:lnTo>
                  <a:lnTo>
                    <a:pt x="54835" y="1588852"/>
                  </a:lnTo>
                  <a:lnTo>
                    <a:pt x="31722" y="1551612"/>
                  </a:lnTo>
                  <a:lnTo>
                    <a:pt x="14489" y="1510834"/>
                  </a:lnTo>
                  <a:lnTo>
                    <a:pt x="3719" y="1467102"/>
                  </a:lnTo>
                  <a:lnTo>
                    <a:pt x="0" y="1421002"/>
                  </a:lnTo>
                  <a:lnTo>
                    <a:pt x="0" y="284207"/>
                  </a:lnTo>
                  <a:close/>
                </a:path>
              </a:pathLst>
            </a:custGeom>
            <a:ln w="12699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88071" y="3476133"/>
            <a:ext cx="1811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Снять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видео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944885" y="2827997"/>
            <a:ext cx="2668905" cy="1718310"/>
            <a:chOff x="8944885" y="2827997"/>
            <a:chExt cx="2668905" cy="1718310"/>
          </a:xfrm>
        </p:grpSpPr>
        <p:sp>
          <p:nvSpPr>
            <p:cNvPr id="21" name="object 21"/>
            <p:cNvSpPr/>
            <p:nvPr/>
          </p:nvSpPr>
          <p:spPr>
            <a:xfrm>
              <a:off x="8951235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4" h="1705610">
                  <a:moveTo>
                    <a:pt x="2371825" y="0"/>
                  </a:moveTo>
                  <a:lnTo>
                    <a:pt x="284208" y="0"/>
                  </a:lnTo>
                  <a:lnTo>
                    <a:pt x="238108" y="3719"/>
                  </a:lnTo>
                  <a:lnTo>
                    <a:pt x="194376" y="14489"/>
                  </a:lnTo>
                  <a:lnTo>
                    <a:pt x="153597" y="31722"/>
                  </a:lnTo>
                  <a:lnTo>
                    <a:pt x="116358" y="54835"/>
                  </a:lnTo>
                  <a:lnTo>
                    <a:pt x="83242" y="83242"/>
                  </a:lnTo>
                  <a:lnTo>
                    <a:pt x="54835" y="116358"/>
                  </a:lnTo>
                  <a:lnTo>
                    <a:pt x="31722" y="153598"/>
                  </a:lnTo>
                  <a:lnTo>
                    <a:pt x="14489" y="194376"/>
                  </a:lnTo>
                  <a:lnTo>
                    <a:pt x="3719" y="238108"/>
                  </a:lnTo>
                  <a:lnTo>
                    <a:pt x="0" y="284208"/>
                  </a:lnTo>
                  <a:lnTo>
                    <a:pt x="0" y="1421002"/>
                  </a:lnTo>
                  <a:lnTo>
                    <a:pt x="3719" y="1467103"/>
                  </a:lnTo>
                  <a:lnTo>
                    <a:pt x="14489" y="1510834"/>
                  </a:lnTo>
                  <a:lnTo>
                    <a:pt x="31722" y="1551613"/>
                  </a:lnTo>
                  <a:lnTo>
                    <a:pt x="54835" y="1588852"/>
                  </a:lnTo>
                  <a:lnTo>
                    <a:pt x="83242" y="1621968"/>
                  </a:lnTo>
                  <a:lnTo>
                    <a:pt x="116358" y="1650375"/>
                  </a:lnTo>
                  <a:lnTo>
                    <a:pt x="153597" y="1673488"/>
                  </a:lnTo>
                  <a:lnTo>
                    <a:pt x="194376" y="1690722"/>
                  </a:lnTo>
                  <a:lnTo>
                    <a:pt x="238108" y="1701491"/>
                  </a:lnTo>
                  <a:lnTo>
                    <a:pt x="284208" y="1705211"/>
                  </a:lnTo>
                  <a:lnTo>
                    <a:pt x="2371825" y="1705211"/>
                  </a:lnTo>
                  <a:lnTo>
                    <a:pt x="2417925" y="1701491"/>
                  </a:lnTo>
                  <a:lnTo>
                    <a:pt x="2461656" y="1690722"/>
                  </a:lnTo>
                  <a:lnTo>
                    <a:pt x="2502434" y="1673488"/>
                  </a:lnTo>
                  <a:lnTo>
                    <a:pt x="2539674" y="1650375"/>
                  </a:lnTo>
                  <a:lnTo>
                    <a:pt x="2572789" y="1621968"/>
                  </a:lnTo>
                  <a:lnTo>
                    <a:pt x="2601196" y="1588852"/>
                  </a:lnTo>
                  <a:lnTo>
                    <a:pt x="2624309" y="1551613"/>
                  </a:lnTo>
                  <a:lnTo>
                    <a:pt x="2641543" y="1510834"/>
                  </a:lnTo>
                  <a:lnTo>
                    <a:pt x="2652312" y="1467103"/>
                  </a:lnTo>
                  <a:lnTo>
                    <a:pt x="2656032" y="1421002"/>
                  </a:lnTo>
                  <a:lnTo>
                    <a:pt x="2656032" y="284208"/>
                  </a:lnTo>
                  <a:lnTo>
                    <a:pt x="2652312" y="238108"/>
                  </a:lnTo>
                  <a:lnTo>
                    <a:pt x="2641543" y="194376"/>
                  </a:lnTo>
                  <a:lnTo>
                    <a:pt x="2624309" y="153598"/>
                  </a:lnTo>
                  <a:lnTo>
                    <a:pt x="2601196" y="116358"/>
                  </a:lnTo>
                  <a:lnTo>
                    <a:pt x="2572789" y="83242"/>
                  </a:lnTo>
                  <a:lnTo>
                    <a:pt x="2539674" y="54835"/>
                  </a:lnTo>
                  <a:lnTo>
                    <a:pt x="2502434" y="31722"/>
                  </a:lnTo>
                  <a:lnTo>
                    <a:pt x="2461656" y="14489"/>
                  </a:lnTo>
                  <a:lnTo>
                    <a:pt x="2417925" y="3719"/>
                  </a:lnTo>
                  <a:lnTo>
                    <a:pt x="2371825" y="0"/>
                  </a:lnTo>
                  <a:close/>
                </a:path>
              </a:pathLst>
            </a:custGeom>
            <a:solidFill>
              <a:srgbClr val="5567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951235" y="2834347"/>
              <a:ext cx="2656205" cy="1705610"/>
            </a:xfrm>
            <a:custGeom>
              <a:avLst/>
              <a:gdLst/>
              <a:ahLst/>
              <a:cxnLst/>
              <a:rect l="l" t="t" r="r" b="b"/>
              <a:pathLst>
                <a:path w="2656204" h="1705610">
                  <a:moveTo>
                    <a:pt x="0" y="284207"/>
                  </a:moveTo>
                  <a:lnTo>
                    <a:pt x="3719" y="238107"/>
                  </a:lnTo>
                  <a:lnTo>
                    <a:pt x="14489" y="194376"/>
                  </a:lnTo>
                  <a:lnTo>
                    <a:pt x="31722" y="153597"/>
                  </a:lnTo>
                  <a:lnTo>
                    <a:pt x="54835" y="116358"/>
                  </a:lnTo>
                  <a:lnTo>
                    <a:pt x="83242" y="83242"/>
                  </a:lnTo>
                  <a:lnTo>
                    <a:pt x="116358" y="54835"/>
                  </a:lnTo>
                  <a:lnTo>
                    <a:pt x="153598" y="31722"/>
                  </a:lnTo>
                  <a:lnTo>
                    <a:pt x="194376" y="14489"/>
                  </a:lnTo>
                  <a:lnTo>
                    <a:pt x="238108" y="3719"/>
                  </a:lnTo>
                  <a:lnTo>
                    <a:pt x="284208" y="0"/>
                  </a:lnTo>
                  <a:lnTo>
                    <a:pt x="2371825" y="0"/>
                  </a:lnTo>
                  <a:lnTo>
                    <a:pt x="2417925" y="3719"/>
                  </a:lnTo>
                  <a:lnTo>
                    <a:pt x="2461657" y="14489"/>
                  </a:lnTo>
                  <a:lnTo>
                    <a:pt x="2502435" y="31722"/>
                  </a:lnTo>
                  <a:lnTo>
                    <a:pt x="2539674" y="54835"/>
                  </a:lnTo>
                  <a:lnTo>
                    <a:pt x="2572790" y="83242"/>
                  </a:lnTo>
                  <a:lnTo>
                    <a:pt x="2601197" y="116358"/>
                  </a:lnTo>
                  <a:lnTo>
                    <a:pt x="2624310" y="153597"/>
                  </a:lnTo>
                  <a:lnTo>
                    <a:pt x="2641543" y="194376"/>
                  </a:lnTo>
                  <a:lnTo>
                    <a:pt x="2652313" y="238107"/>
                  </a:lnTo>
                  <a:lnTo>
                    <a:pt x="2656032" y="284207"/>
                  </a:lnTo>
                  <a:lnTo>
                    <a:pt x="2656032" y="1421002"/>
                  </a:lnTo>
                  <a:lnTo>
                    <a:pt x="2652313" y="1467102"/>
                  </a:lnTo>
                  <a:lnTo>
                    <a:pt x="2641543" y="1510834"/>
                  </a:lnTo>
                  <a:lnTo>
                    <a:pt x="2624310" y="1551612"/>
                  </a:lnTo>
                  <a:lnTo>
                    <a:pt x="2601197" y="1588852"/>
                  </a:lnTo>
                  <a:lnTo>
                    <a:pt x="2572790" y="1621968"/>
                  </a:lnTo>
                  <a:lnTo>
                    <a:pt x="2539674" y="1650375"/>
                  </a:lnTo>
                  <a:lnTo>
                    <a:pt x="2502435" y="1673487"/>
                  </a:lnTo>
                  <a:lnTo>
                    <a:pt x="2461657" y="1690721"/>
                  </a:lnTo>
                  <a:lnTo>
                    <a:pt x="2417925" y="1701490"/>
                  </a:lnTo>
                  <a:lnTo>
                    <a:pt x="2371825" y="1705210"/>
                  </a:lnTo>
                  <a:lnTo>
                    <a:pt x="284208" y="1705210"/>
                  </a:lnTo>
                  <a:lnTo>
                    <a:pt x="238108" y="1701490"/>
                  </a:lnTo>
                  <a:lnTo>
                    <a:pt x="194376" y="1690721"/>
                  </a:lnTo>
                  <a:lnTo>
                    <a:pt x="153598" y="1673487"/>
                  </a:lnTo>
                  <a:lnTo>
                    <a:pt x="116358" y="1650375"/>
                  </a:lnTo>
                  <a:lnTo>
                    <a:pt x="83242" y="1621968"/>
                  </a:lnTo>
                  <a:lnTo>
                    <a:pt x="54835" y="1588852"/>
                  </a:lnTo>
                  <a:lnTo>
                    <a:pt x="31722" y="1551612"/>
                  </a:lnTo>
                  <a:lnTo>
                    <a:pt x="14489" y="1510834"/>
                  </a:lnTo>
                  <a:lnTo>
                    <a:pt x="3719" y="1467102"/>
                  </a:lnTo>
                  <a:lnTo>
                    <a:pt x="0" y="1421002"/>
                  </a:lnTo>
                  <a:lnTo>
                    <a:pt x="0" y="284207"/>
                  </a:lnTo>
                  <a:close/>
                </a:path>
              </a:pathLst>
            </a:custGeom>
            <a:ln w="12699">
              <a:solidFill>
                <a:srgbClr val="ECEB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346025" y="3311541"/>
            <a:ext cx="1872614" cy="7086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269240">
              <a:lnSpc>
                <a:spcPts val="2500"/>
              </a:lnSpc>
              <a:spcBef>
                <a:spcPts val="500"/>
              </a:spcBef>
            </a:pP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Посетить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наг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ражден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477123" y="174626"/>
            <a:ext cx="2095500" cy="7461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5830" y="0"/>
            <a:ext cx="11546205" cy="6328410"/>
            <a:chOff x="465830" y="0"/>
            <a:chExt cx="11546205" cy="6328410"/>
          </a:xfrm>
        </p:grpSpPr>
        <p:sp>
          <p:nvSpPr>
            <p:cNvPr id="3" name="object 3"/>
            <p:cNvSpPr/>
            <p:nvPr/>
          </p:nvSpPr>
          <p:spPr>
            <a:xfrm>
              <a:off x="9581224" y="0"/>
              <a:ext cx="1234351" cy="8968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77124" y="174626"/>
              <a:ext cx="2095500" cy="74612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81224" y="98553"/>
              <a:ext cx="1042035" cy="1588770"/>
            </a:xfrm>
            <a:custGeom>
              <a:avLst/>
              <a:gdLst/>
              <a:ahLst/>
              <a:cxnLst/>
              <a:rect l="l" t="t" r="r" b="b"/>
              <a:pathLst>
                <a:path w="1042034" h="1588770">
                  <a:moveTo>
                    <a:pt x="1041768" y="0"/>
                  </a:moveTo>
                  <a:lnTo>
                    <a:pt x="0" y="0"/>
                  </a:lnTo>
                  <a:lnTo>
                    <a:pt x="0" y="1588168"/>
                  </a:lnTo>
                  <a:lnTo>
                    <a:pt x="1041768" y="1588168"/>
                  </a:lnTo>
                  <a:lnTo>
                    <a:pt x="1041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81224" y="0"/>
              <a:ext cx="1234351" cy="8968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4658" y="3003143"/>
            <a:ext cx="370014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Arial"/>
                <a:cs typeface="Arial"/>
              </a:rPr>
              <a:t>Кондитерское</a:t>
            </a:r>
            <a:r>
              <a:rPr sz="3000" b="1" spc="-45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дело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Елена</a:t>
            </a:r>
            <a:r>
              <a:rPr sz="3000" spc="-20" dirty="0">
                <a:latin typeface="Arial"/>
                <a:cs typeface="Arial"/>
              </a:rPr>
              <a:t> </a:t>
            </a:r>
            <a:r>
              <a:rPr sz="3000" spc="-15" dirty="0">
                <a:latin typeface="Arial"/>
                <a:cs typeface="Arial"/>
              </a:rPr>
              <a:t>Леленкова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4658" y="4374743"/>
            <a:ext cx="31616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Arial"/>
                <a:cs typeface="Arial"/>
              </a:rPr>
              <a:t>Поварское</a:t>
            </a:r>
            <a:r>
              <a:rPr sz="3000" b="1" spc="-30" dirty="0">
                <a:latin typeface="Arial"/>
                <a:cs typeface="Arial"/>
              </a:rPr>
              <a:t> </a:t>
            </a:r>
            <a:r>
              <a:rPr sz="3000" b="1" spc="-15" dirty="0">
                <a:latin typeface="Arial"/>
                <a:cs typeface="Arial"/>
              </a:rPr>
              <a:t>дело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15" dirty="0">
                <a:latin typeface="Arial"/>
                <a:cs typeface="Arial"/>
              </a:rPr>
              <a:t>Евгений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Иришкин</a:t>
            </a:r>
            <a:endParaRPr sz="3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4658" y="5746343"/>
            <a:ext cx="29781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latin typeface="Arial"/>
                <a:cs typeface="Arial"/>
              </a:rPr>
              <a:t>Хлебопечение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15" dirty="0">
                <a:latin typeface="Arial"/>
                <a:cs typeface="Arial"/>
              </a:rPr>
              <a:t>Наталья</a:t>
            </a:r>
            <a:r>
              <a:rPr sz="3000" spc="-7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Фалина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77558" y="3003143"/>
            <a:ext cx="471297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latin typeface="Arial"/>
                <a:cs typeface="Arial"/>
              </a:rPr>
              <a:t>Экспедирование </a:t>
            </a:r>
            <a:r>
              <a:rPr sz="3000" b="1" spc="-30" dirty="0">
                <a:latin typeface="Arial"/>
                <a:cs typeface="Arial"/>
              </a:rPr>
              <a:t>грузов  </a:t>
            </a:r>
            <a:r>
              <a:rPr sz="3000" spc="-35" dirty="0">
                <a:latin typeface="Arial"/>
                <a:cs typeface="Arial"/>
              </a:rPr>
              <a:t>Юлия </a:t>
            </a:r>
            <a:r>
              <a:rPr sz="3000" dirty="0">
                <a:latin typeface="Arial"/>
                <a:cs typeface="Arial"/>
              </a:rPr>
              <a:t>Ивко, </a:t>
            </a:r>
            <a:r>
              <a:rPr sz="3000" spc="-55" dirty="0">
                <a:latin typeface="Arial"/>
                <a:cs typeface="Arial"/>
              </a:rPr>
              <a:t>Глеб </a:t>
            </a:r>
            <a:r>
              <a:rPr sz="3000" spc="-5" dirty="0">
                <a:latin typeface="Arial"/>
                <a:cs typeface="Arial"/>
              </a:rPr>
              <a:t>Шмонин,  </a:t>
            </a:r>
            <a:r>
              <a:rPr sz="3000" spc="-20" dirty="0">
                <a:latin typeface="Arial"/>
                <a:cs typeface="Arial"/>
              </a:rPr>
              <a:t>Елизавета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Некрасова</a:t>
            </a:r>
            <a:endParaRPr sz="3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77558" y="4831943"/>
            <a:ext cx="39808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0" dirty="0">
                <a:latin typeface="Arial"/>
                <a:cs typeface="Arial"/>
              </a:rPr>
              <a:t>Графический</a:t>
            </a:r>
            <a:r>
              <a:rPr sz="3000" b="1" spc="-40" dirty="0">
                <a:latin typeface="Arial"/>
                <a:cs typeface="Arial"/>
              </a:rPr>
              <a:t> </a:t>
            </a:r>
            <a:r>
              <a:rPr sz="3000" b="1" spc="-10" dirty="0">
                <a:latin typeface="Arial"/>
                <a:cs typeface="Arial"/>
              </a:rPr>
              <a:t>дизайн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Елена</a:t>
            </a:r>
            <a:r>
              <a:rPr sz="3000" spc="-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Важенина</a:t>
            </a:r>
            <a:endParaRPr sz="30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22907" y="916358"/>
            <a:ext cx="87141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  <a:tab pos="4528820" algn="l"/>
              </a:tabLst>
            </a:pPr>
            <a:r>
              <a:rPr sz="4000" dirty="0"/>
              <a:t>С	</a:t>
            </a:r>
            <a:r>
              <a:rPr sz="4000" spc="-5" dirty="0"/>
              <a:t>нами</a:t>
            </a:r>
            <a:r>
              <a:rPr sz="4000" spc="5" dirty="0"/>
              <a:t> </a:t>
            </a:r>
            <a:r>
              <a:rPr sz="4000" dirty="0"/>
              <a:t>в</a:t>
            </a:r>
            <a:r>
              <a:rPr sz="4000" spc="5" dirty="0"/>
              <a:t> </a:t>
            </a:r>
            <a:r>
              <a:rPr sz="4000" spc="-5" dirty="0"/>
              <a:t>проекте	</a:t>
            </a:r>
            <a:r>
              <a:rPr sz="4000" spc="-10" dirty="0"/>
              <a:t>международные</a:t>
            </a:r>
            <a:endParaRPr sz="4000"/>
          </a:p>
        </p:txBody>
      </p:sp>
      <p:sp>
        <p:nvSpPr>
          <p:cNvPr id="13" name="object 13"/>
          <p:cNvSpPr txBox="1"/>
          <p:nvPr/>
        </p:nvSpPr>
        <p:spPr>
          <a:xfrm>
            <a:off x="422907" y="1525958"/>
            <a:ext cx="1046289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309609" algn="l"/>
              </a:tabLst>
            </a:pPr>
            <a:r>
              <a:rPr sz="4000" b="1" spc="-5" dirty="0">
                <a:latin typeface="Arial"/>
                <a:cs typeface="Arial"/>
              </a:rPr>
              <a:t>э</a:t>
            </a:r>
            <a:r>
              <a:rPr sz="4000" b="1" spc="-55" dirty="0">
                <a:latin typeface="Arial"/>
                <a:cs typeface="Arial"/>
              </a:rPr>
              <a:t>к</a:t>
            </a:r>
            <a:r>
              <a:rPr sz="4000" b="1" dirty="0">
                <a:latin typeface="Arial"/>
                <a:cs typeface="Arial"/>
              </a:rPr>
              <a:t>спе</a:t>
            </a:r>
            <a:r>
              <a:rPr sz="4000" b="1" spc="-55" dirty="0">
                <a:latin typeface="Arial"/>
                <a:cs typeface="Arial"/>
              </a:rPr>
              <a:t>р</a:t>
            </a:r>
            <a:r>
              <a:rPr sz="4000" b="1" spc="-5" dirty="0">
                <a:latin typeface="Arial"/>
                <a:cs typeface="Arial"/>
              </a:rPr>
              <a:t>т</a:t>
            </a:r>
            <a:r>
              <a:rPr sz="4000" b="1" dirty="0">
                <a:latin typeface="Arial"/>
                <a:cs typeface="Arial"/>
              </a:rPr>
              <a:t>ы,</a:t>
            </a:r>
            <a:r>
              <a:rPr sz="4000" b="1" spc="-5" dirty="0">
                <a:latin typeface="Arial"/>
                <a:cs typeface="Arial"/>
              </a:rPr>
              <a:t> тр</a:t>
            </a:r>
            <a:r>
              <a:rPr sz="4000" b="1" dirty="0">
                <a:latin typeface="Arial"/>
                <a:cs typeface="Arial"/>
              </a:rPr>
              <a:t>ене</a:t>
            </a:r>
            <a:r>
              <a:rPr sz="4000" b="1" spc="-5" dirty="0">
                <a:latin typeface="Arial"/>
                <a:cs typeface="Arial"/>
              </a:rPr>
              <a:t>р</a:t>
            </a:r>
            <a:r>
              <a:rPr sz="4000" b="1" dirty="0">
                <a:latin typeface="Arial"/>
                <a:cs typeface="Arial"/>
              </a:rPr>
              <a:t>ы</a:t>
            </a:r>
            <a:r>
              <a:rPr sz="4000" b="1" spc="-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и</a:t>
            </a:r>
            <a:r>
              <a:rPr sz="4000" b="1" spc="-5" dirty="0">
                <a:latin typeface="Arial"/>
                <a:cs typeface="Arial"/>
              </a:rPr>
              <a:t> </a:t>
            </a:r>
            <a:r>
              <a:rPr sz="4000" b="1" dirty="0">
                <a:latin typeface="Arial"/>
                <a:cs typeface="Arial"/>
              </a:rPr>
              <a:t>учас</a:t>
            </a:r>
            <a:r>
              <a:rPr sz="4000" b="1" spc="-5" dirty="0">
                <a:latin typeface="Arial"/>
                <a:cs typeface="Arial"/>
              </a:rPr>
              <a:t>т</a:t>
            </a:r>
            <a:r>
              <a:rPr sz="4000" b="1" dirty="0">
                <a:latin typeface="Arial"/>
                <a:cs typeface="Arial"/>
              </a:rPr>
              <a:t>н</a:t>
            </a:r>
            <a:r>
              <a:rPr sz="4000" b="1" spc="-5" dirty="0">
                <a:latin typeface="Arial"/>
                <a:cs typeface="Arial"/>
              </a:rPr>
              <a:t>и</a:t>
            </a:r>
            <a:r>
              <a:rPr sz="4000" b="1" dirty="0">
                <a:latin typeface="Arial"/>
                <a:cs typeface="Arial"/>
              </a:rPr>
              <a:t>ки	</a:t>
            </a:r>
            <a:r>
              <a:rPr sz="4000" b="1" spc="-55" dirty="0">
                <a:latin typeface="Arial"/>
                <a:cs typeface="Arial"/>
              </a:rPr>
              <a:t>с</a:t>
            </a:r>
            <a:r>
              <a:rPr sz="4000" b="1" dirty="0">
                <a:latin typeface="Arial"/>
                <a:cs typeface="Arial"/>
              </a:rPr>
              <a:t>б</a:t>
            </a:r>
            <a:r>
              <a:rPr sz="4000" b="1" spc="-5" dirty="0">
                <a:latin typeface="Arial"/>
                <a:cs typeface="Arial"/>
              </a:rPr>
              <a:t>ор</a:t>
            </a:r>
            <a:r>
              <a:rPr sz="4000" b="1" dirty="0">
                <a:latin typeface="Arial"/>
                <a:cs typeface="Arial"/>
              </a:rPr>
              <a:t>н</a:t>
            </a:r>
            <a:r>
              <a:rPr sz="4000" b="1" spc="-5" dirty="0">
                <a:latin typeface="Arial"/>
                <a:cs typeface="Arial"/>
              </a:rPr>
              <a:t>о</a:t>
            </a:r>
            <a:r>
              <a:rPr sz="4000" b="1" dirty="0">
                <a:latin typeface="Arial"/>
                <a:cs typeface="Arial"/>
              </a:rPr>
              <a:t>й  </a:t>
            </a:r>
            <a:r>
              <a:rPr sz="4000" b="1" spc="-25" dirty="0">
                <a:latin typeface="Arial"/>
                <a:cs typeface="Arial"/>
              </a:rPr>
              <a:t>России!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6262" y="3095084"/>
            <a:ext cx="3063240" cy="55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3600" b="1" spc="-5" dirty="0">
                <a:latin typeface="Tahoma"/>
                <a:cs typeface="Tahoma"/>
              </a:rPr>
              <a:t>Г</a:t>
            </a:r>
            <a:r>
              <a:rPr sz="3600" b="1" dirty="0">
                <a:latin typeface="Tahoma"/>
                <a:cs typeface="Tahoma"/>
              </a:rPr>
              <a:t>оло</a:t>
            </a:r>
            <a:r>
              <a:rPr sz="3600" b="1" spc="-5" dirty="0">
                <a:latin typeface="Tahoma"/>
                <a:cs typeface="Tahoma"/>
              </a:rPr>
              <a:t>с</a:t>
            </a:r>
            <a:r>
              <a:rPr sz="3600" b="1" dirty="0">
                <a:latin typeface="Tahoma"/>
                <a:cs typeface="Tahoma"/>
              </a:rPr>
              <a:t>ов</a:t>
            </a:r>
            <a:r>
              <a:rPr sz="3600" b="1" spc="-5" dirty="0">
                <a:latin typeface="Tahoma"/>
                <a:cs typeface="Tahoma"/>
              </a:rPr>
              <a:t>ан</a:t>
            </a:r>
            <a:r>
              <a:rPr sz="3600" b="1" dirty="0">
                <a:latin typeface="Tahoma"/>
                <a:cs typeface="Tahoma"/>
              </a:rPr>
              <a:t>ие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5830" y="0"/>
            <a:ext cx="11546205" cy="6328410"/>
            <a:chOff x="465830" y="0"/>
            <a:chExt cx="11546205" cy="6328410"/>
          </a:xfrm>
        </p:grpSpPr>
        <p:sp>
          <p:nvSpPr>
            <p:cNvPr id="4" name="object 4"/>
            <p:cNvSpPr/>
            <p:nvPr/>
          </p:nvSpPr>
          <p:spPr>
            <a:xfrm>
              <a:off x="465830" y="170575"/>
              <a:ext cx="11545938" cy="61573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81224" y="0"/>
              <a:ext cx="1234351" cy="89683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1202" y="2356411"/>
            <a:ext cx="11600180" cy="3916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0" dirty="0">
                <a:solidFill>
                  <a:srgbClr val="C00000"/>
                </a:solidFill>
                <a:latin typeface="Arial"/>
                <a:cs typeface="Arial"/>
              </a:rPr>
              <a:t>11 </a:t>
            </a:r>
            <a:r>
              <a:rPr sz="3200" b="1" spc="-5" dirty="0">
                <a:solidFill>
                  <a:srgbClr val="C00000"/>
                </a:solidFill>
                <a:latin typeface="Arial"/>
                <a:cs typeface="Arial"/>
              </a:rPr>
              <a:t>апреля </a:t>
            </a:r>
            <a:r>
              <a:rPr sz="3200" b="1" dirty="0">
                <a:solidFill>
                  <a:srgbClr val="C00000"/>
                </a:solidFill>
                <a:latin typeface="Arial"/>
                <a:cs typeface="Arial"/>
              </a:rPr>
              <a:t>2020 </a:t>
            </a:r>
            <a:r>
              <a:rPr sz="3200" b="1" spc="-5" dirty="0">
                <a:latin typeface="Arial"/>
                <a:cs typeface="Arial"/>
              </a:rPr>
              <a:t>«Мой выбор, </a:t>
            </a:r>
            <a:r>
              <a:rPr sz="3200" b="1" dirty="0">
                <a:latin typeface="Arial"/>
                <a:cs typeface="Arial"/>
              </a:rPr>
              <a:t>как </a:t>
            </a:r>
            <a:r>
              <a:rPr sz="3200" b="1" spc="-5" dirty="0">
                <a:latin typeface="Arial"/>
                <a:cs typeface="Arial"/>
              </a:rPr>
              <a:t>стать</a:t>
            </a:r>
            <a:r>
              <a:rPr sz="3200" b="1" spc="65" dirty="0">
                <a:latin typeface="Arial"/>
                <a:cs typeface="Arial"/>
              </a:rPr>
              <a:t> </a:t>
            </a:r>
            <a:r>
              <a:rPr sz="3200" b="1" spc="-15" dirty="0">
                <a:latin typeface="Arial"/>
                <a:cs typeface="Arial"/>
              </a:rPr>
              <a:t>профессионалом»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b="1" spc="-20" dirty="0">
                <a:latin typeface="Arial"/>
                <a:cs typeface="Arial"/>
              </a:rPr>
              <a:t>Знакомство </a:t>
            </a:r>
            <a:r>
              <a:rPr sz="3200" b="1" dirty="0">
                <a:latin typeface="Arial"/>
                <a:cs typeface="Arial"/>
              </a:rPr>
              <a:t>с </a:t>
            </a:r>
            <a:r>
              <a:rPr sz="3200" b="1" spc="-5" dirty="0">
                <a:latin typeface="Arial"/>
                <a:cs typeface="Arial"/>
              </a:rPr>
              <a:t>выбранной</a:t>
            </a:r>
            <a:r>
              <a:rPr sz="3200" b="1" spc="5" dirty="0">
                <a:latin typeface="Arial"/>
                <a:cs typeface="Arial"/>
              </a:rPr>
              <a:t> </a:t>
            </a:r>
            <a:r>
              <a:rPr sz="3200" b="1" spc="-15" dirty="0">
                <a:latin typeface="Arial"/>
                <a:cs typeface="Arial"/>
              </a:rPr>
              <a:t>компетенцией: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20"/>
              </a:lnSpc>
              <a:spcBef>
                <a:spcPts val="60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Кондитерское </a:t>
            </a:r>
            <a:r>
              <a:rPr sz="3200" spc="-15" dirty="0">
                <a:latin typeface="Arial"/>
                <a:cs typeface="Arial"/>
              </a:rPr>
              <a:t>дело;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2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200" spc="-5" dirty="0">
                <a:latin typeface="Arial"/>
                <a:cs typeface="Arial"/>
              </a:rPr>
              <a:t>Поварское </a:t>
            </a:r>
            <a:r>
              <a:rPr sz="3200" spc="-15" dirty="0">
                <a:latin typeface="Arial"/>
                <a:cs typeface="Arial"/>
              </a:rPr>
              <a:t>дело;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20"/>
              </a:lnSpc>
              <a:spcBef>
                <a:spcPts val="60"/>
              </a:spcBef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200" spc="-15" dirty="0">
                <a:latin typeface="Arial"/>
                <a:cs typeface="Arial"/>
              </a:rPr>
              <a:t>Хлебопечение;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0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200" spc="-10" dirty="0">
                <a:latin typeface="Arial"/>
                <a:cs typeface="Arial"/>
              </a:rPr>
              <a:t>Экспедирование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грузов;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ts val="3820"/>
              </a:lnSpc>
              <a:buFont typeface="Wingdings"/>
              <a:buChar char=""/>
              <a:tabLst>
                <a:tab pos="469265" algn="l"/>
                <a:tab pos="469900" algn="l"/>
              </a:tabLst>
            </a:pPr>
            <a:r>
              <a:rPr sz="3200" spc="-20" dirty="0">
                <a:latin typeface="Arial"/>
                <a:cs typeface="Arial"/>
              </a:rPr>
              <a:t>Графический</a:t>
            </a:r>
            <a:r>
              <a:rPr sz="3200" spc="-5" dirty="0">
                <a:latin typeface="Arial"/>
                <a:cs typeface="Arial"/>
              </a:rPr>
              <a:t> дизайн.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86408" y="1279291"/>
            <a:ext cx="3062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dirty="0"/>
              <a:t>1	</a:t>
            </a:r>
            <a:r>
              <a:rPr spc="-65" dirty="0"/>
              <a:t>ве</a:t>
            </a:r>
            <a:r>
              <a:rPr dirty="0"/>
              <a:t>б</a:t>
            </a:r>
            <a:r>
              <a:rPr spc="-5" dirty="0"/>
              <a:t>и</a:t>
            </a:r>
            <a:r>
              <a:rPr dirty="0"/>
              <a:t>нар</a:t>
            </a:r>
          </a:p>
        </p:txBody>
      </p:sp>
      <p:sp>
        <p:nvSpPr>
          <p:cNvPr id="8" name="object 8"/>
          <p:cNvSpPr/>
          <p:nvPr/>
        </p:nvSpPr>
        <p:spPr>
          <a:xfrm>
            <a:off x="7477123" y="174626"/>
            <a:ext cx="2095500" cy="7461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5830" y="117128"/>
            <a:ext cx="11546205" cy="6210935"/>
            <a:chOff x="465830" y="117128"/>
            <a:chExt cx="11546205" cy="6210935"/>
          </a:xfrm>
        </p:grpSpPr>
        <p:sp>
          <p:nvSpPr>
            <p:cNvPr id="3" name="object 3"/>
            <p:cNvSpPr/>
            <p:nvPr/>
          </p:nvSpPr>
          <p:spPr>
            <a:xfrm>
              <a:off x="9581224" y="117128"/>
              <a:ext cx="1234351" cy="9225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35874" y="238126"/>
              <a:ext cx="2095500" cy="74612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6408" y="999526"/>
            <a:ext cx="3062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dirty="0"/>
              <a:t>2	</a:t>
            </a:r>
            <a:r>
              <a:rPr spc="-65" dirty="0"/>
              <a:t>ве</a:t>
            </a:r>
            <a:r>
              <a:rPr dirty="0"/>
              <a:t>б</a:t>
            </a:r>
            <a:r>
              <a:rPr spc="-5" dirty="0"/>
              <a:t>и</a:t>
            </a:r>
            <a:r>
              <a:rPr dirty="0"/>
              <a:t>нар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6408" y="2409445"/>
            <a:ext cx="10612120" cy="197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20"/>
              </a:lnSpc>
              <a:spcBef>
                <a:spcPts val="100"/>
              </a:spcBef>
            </a:pPr>
            <a:r>
              <a:rPr sz="3200" b="1" spc="-90" dirty="0">
                <a:solidFill>
                  <a:srgbClr val="C00000"/>
                </a:solidFill>
                <a:latin typeface="Arial"/>
                <a:cs typeface="Arial"/>
              </a:rPr>
              <a:t>11 </a:t>
            </a:r>
            <a:r>
              <a:rPr sz="3200" b="1" spc="-5" dirty="0">
                <a:solidFill>
                  <a:srgbClr val="C00000"/>
                </a:solidFill>
                <a:latin typeface="Arial"/>
                <a:cs typeface="Arial"/>
              </a:rPr>
              <a:t>апреля </a:t>
            </a:r>
            <a:r>
              <a:rPr sz="3200" b="1" dirty="0">
                <a:solidFill>
                  <a:srgbClr val="C00000"/>
                </a:solidFill>
                <a:latin typeface="Arial"/>
                <a:cs typeface="Arial"/>
              </a:rPr>
              <a:t>2020 </a:t>
            </a:r>
            <a:r>
              <a:rPr sz="3200" b="1" spc="-30" dirty="0">
                <a:latin typeface="Arial"/>
                <a:cs typeface="Arial"/>
              </a:rPr>
              <a:t>«Технология, которая </a:t>
            </a:r>
            <a:r>
              <a:rPr sz="3200" b="1" spc="-10" dirty="0">
                <a:latin typeface="Arial"/>
                <a:cs typeface="Arial"/>
              </a:rPr>
              <a:t>меняет</a:t>
            </a:r>
            <a:r>
              <a:rPr sz="3200" b="1" spc="13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жизнь»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820"/>
              </a:lnSpc>
            </a:pPr>
            <a:r>
              <a:rPr sz="3200" spc="-10" dirty="0">
                <a:latin typeface="Arial"/>
                <a:cs typeface="Arial"/>
              </a:rPr>
              <a:t>Первая </a:t>
            </a:r>
            <a:r>
              <a:rPr sz="3200" dirty="0">
                <a:latin typeface="Arial"/>
                <a:cs typeface="Arial"/>
              </a:rPr>
              <a:t>часть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3200" spc="-5" dirty="0">
                <a:latin typeface="Arial"/>
                <a:cs typeface="Arial"/>
              </a:rPr>
              <a:t>Знакомство </a:t>
            </a:r>
            <a:r>
              <a:rPr sz="3200" dirty="0">
                <a:latin typeface="Arial"/>
                <a:cs typeface="Arial"/>
              </a:rPr>
              <a:t>с </a:t>
            </a:r>
            <a:r>
              <a:rPr sz="3200" spc="-15" dirty="0">
                <a:latin typeface="Arial"/>
                <a:cs typeface="Arial"/>
              </a:rPr>
              <a:t>технологиями </a:t>
            </a:r>
            <a:r>
              <a:rPr sz="3200" dirty="0">
                <a:latin typeface="Arial"/>
                <a:cs typeface="Arial"/>
              </a:rPr>
              <a:t>в </a:t>
            </a:r>
            <a:r>
              <a:rPr sz="3200" spc="-5" dirty="0">
                <a:latin typeface="Arial"/>
                <a:cs typeface="Arial"/>
              </a:rPr>
              <a:t>выбранных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компетенциях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81224" y="0"/>
            <a:ext cx="1234351" cy="8968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77124" y="174626"/>
            <a:ext cx="2095500" cy="746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61033" y="1165472"/>
            <a:ext cx="30626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dirty="0"/>
              <a:t>3	</a:t>
            </a:r>
            <a:r>
              <a:rPr spc="-65" dirty="0"/>
              <a:t>ве</a:t>
            </a:r>
            <a:r>
              <a:rPr dirty="0"/>
              <a:t>б</a:t>
            </a:r>
            <a:r>
              <a:rPr spc="-5" dirty="0"/>
              <a:t>и</a:t>
            </a:r>
            <a:r>
              <a:rPr dirty="0"/>
              <a:t>нар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8159" y="2306883"/>
            <a:ext cx="10875645" cy="2456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20"/>
              </a:lnSpc>
              <a:spcBef>
                <a:spcPts val="100"/>
              </a:spcBef>
            </a:pPr>
            <a:r>
              <a:rPr sz="3200" b="1" dirty="0">
                <a:solidFill>
                  <a:srgbClr val="C00000"/>
                </a:solidFill>
                <a:latin typeface="Arial"/>
                <a:cs typeface="Arial"/>
              </a:rPr>
              <a:t>18 </a:t>
            </a:r>
            <a:r>
              <a:rPr sz="3200" b="1" spc="-5" dirty="0">
                <a:solidFill>
                  <a:srgbClr val="C00000"/>
                </a:solidFill>
                <a:latin typeface="Arial"/>
                <a:cs typeface="Arial"/>
              </a:rPr>
              <a:t>апреля </a:t>
            </a:r>
            <a:r>
              <a:rPr sz="3200" b="1" dirty="0">
                <a:solidFill>
                  <a:srgbClr val="C00000"/>
                </a:solidFill>
                <a:latin typeface="Arial"/>
                <a:cs typeface="Arial"/>
              </a:rPr>
              <a:t>2020 </a:t>
            </a:r>
            <a:r>
              <a:rPr sz="3200" b="1" spc="-30" dirty="0">
                <a:latin typeface="Arial"/>
                <a:cs typeface="Arial"/>
              </a:rPr>
              <a:t>«Технология, которая </a:t>
            </a:r>
            <a:r>
              <a:rPr sz="3200" b="1" spc="-10" dirty="0">
                <a:latin typeface="Arial"/>
                <a:cs typeface="Arial"/>
              </a:rPr>
              <a:t>меняет</a:t>
            </a:r>
            <a:r>
              <a:rPr sz="3200" b="1" spc="40" dirty="0">
                <a:latin typeface="Arial"/>
                <a:cs typeface="Arial"/>
              </a:rPr>
              <a:t> </a:t>
            </a:r>
            <a:r>
              <a:rPr sz="3200" b="1" spc="-5" dirty="0">
                <a:latin typeface="Arial"/>
                <a:cs typeface="Arial"/>
              </a:rPr>
              <a:t>жизнь»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820"/>
              </a:lnSpc>
            </a:pPr>
            <a:r>
              <a:rPr sz="3200" spc="-25" dirty="0">
                <a:latin typeface="Arial"/>
                <a:cs typeface="Arial"/>
              </a:rPr>
              <a:t>Вторая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часть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450">
              <a:latin typeface="Arial"/>
              <a:cs typeface="Arial"/>
            </a:endParaRPr>
          </a:p>
          <a:p>
            <a:pPr marL="12700" marR="5080">
              <a:lnSpc>
                <a:spcPts val="3800"/>
              </a:lnSpc>
            </a:pPr>
            <a:r>
              <a:rPr sz="3200" spc="-30" dirty="0">
                <a:latin typeface="Arial"/>
                <a:cs typeface="Arial"/>
              </a:rPr>
              <a:t>Попробуете </a:t>
            </a:r>
            <a:r>
              <a:rPr sz="3200" spc="-15" dirty="0">
                <a:latin typeface="Arial"/>
                <a:cs typeface="Arial"/>
              </a:rPr>
              <a:t>самостоятельно повторить </a:t>
            </a:r>
            <a:r>
              <a:rPr sz="3200" spc="-20" dirty="0">
                <a:latin typeface="Arial"/>
                <a:cs typeface="Arial"/>
              </a:rPr>
              <a:t>технологии </a:t>
            </a:r>
            <a:r>
              <a:rPr sz="3200" dirty="0">
                <a:latin typeface="Arial"/>
                <a:cs typeface="Arial"/>
              </a:rPr>
              <a:t>дома,  </a:t>
            </a:r>
            <a:r>
              <a:rPr sz="3200" spc="-10" dirty="0">
                <a:latin typeface="Arial"/>
                <a:cs typeface="Arial"/>
              </a:rPr>
              <a:t>снимите </a:t>
            </a:r>
            <a:r>
              <a:rPr sz="3200" dirty="0">
                <a:latin typeface="Arial"/>
                <a:cs typeface="Arial"/>
              </a:rPr>
              <a:t>видео о </a:t>
            </a:r>
            <a:r>
              <a:rPr sz="3200" spc="-10" dirty="0">
                <a:latin typeface="Arial"/>
                <a:cs typeface="Arial"/>
              </a:rPr>
              <a:t>том, </a:t>
            </a:r>
            <a:r>
              <a:rPr sz="3200" spc="20" dirty="0">
                <a:latin typeface="Arial"/>
                <a:cs typeface="Arial"/>
              </a:rPr>
              <a:t>как </a:t>
            </a:r>
            <a:r>
              <a:rPr sz="3200" dirty="0">
                <a:latin typeface="Arial"/>
                <a:cs typeface="Arial"/>
              </a:rPr>
              <a:t>вы </a:t>
            </a:r>
            <a:r>
              <a:rPr sz="3200" spc="-40" dirty="0">
                <a:latin typeface="Arial"/>
                <a:cs typeface="Arial"/>
              </a:rPr>
              <a:t>это</a:t>
            </a:r>
            <a:r>
              <a:rPr sz="3200" spc="-20" dirty="0">
                <a:latin typeface="Arial"/>
                <a:cs typeface="Arial"/>
              </a:rPr>
              <a:t> делали.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733625" y="126653"/>
            <a:ext cx="1234349" cy="9225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77124" y="269876"/>
            <a:ext cx="2095500" cy="746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0532" y="992975"/>
            <a:ext cx="10057130" cy="148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730"/>
              </a:lnSpc>
              <a:spcBef>
                <a:spcPts val="100"/>
              </a:spcBef>
              <a:tabLst>
                <a:tab pos="4812665" algn="l"/>
              </a:tabLst>
            </a:pPr>
            <a:r>
              <a:rPr spc="-15" dirty="0"/>
              <a:t>Итоги</a:t>
            </a:r>
            <a:r>
              <a:rPr spc="10" dirty="0"/>
              <a:t> </a:t>
            </a:r>
            <a:r>
              <a:rPr spc="-15" dirty="0"/>
              <a:t>конкурса	</a:t>
            </a:r>
            <a:r>
              <a:rPr spc="-20" dirty="0"/>
              <a:t>видеороликов</a:t>
            </a:r>
            <a:r>
              <a:rPr spc="-75" dirty="0"/>
              <a:t> </a:t>
            </a:r>
            <a:r>
              <a:rPr dirty="0"/>
              <a:t>25</a:t>
            </a:r>
          </a:p>
          <a:p>
            <a:pPr marL="12700">
              <a:lnSpc>
                <a:spcPts val="5730"/>
              </a:lnSpc>
            </a:pPr>
            <a:r>
              <a:rPr spc="-5" dirty="0"/>
              <a:t>апреля</a:t>
            </a:r>
            <a:r>
              <a:rPr spc="-10" dirty="0"/>
              <a:t> </a:t>
            </a:r>
            <a:r>
              <a:rPr dirty="0"/>
              <a:t>2020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6408" y="2579385"/>
            <a:ext cx="9912985" cy="2951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latin typeface="Arial"/>
                <a:cs typeface="Arial"/>
              </a:rPr>
              <a:t>Конкурс </a:t>
            </a:r>
            <a:r>
              <a:rPr sz="3200" b="1" spc="-15" dirty="0">
                <a:latin typeface="Arial"/>
                <a:cs typeface="Arial"/>
              </a:rPr>
              <a:t>видеороликов </a:t>
            </a:r>
            <a:r>
              <a:rPr sz="3200" b="1" dirty="0">
                <a:latin typeface="Arial"/>
                <a:cs typeface="Arial"/>
              </a:rPr>
              <a:t>в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b="1" spc="-15" dirty="0">
                <a:latin typeface="Arial"/>
                <a:cs typeface="Arial"/>
              </a:rPr>
              <a:t>соцсетях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Arial"/>
              <a:cs typeface="Arial"/>
            </a:endParaRPr>
          </a:p>
          <a:p>
            <a:pPr marL="12700" marR="90805">
              <a:lnSpc>
                <a:spcPct val="101600"/>
              </a:lnSpc>
            </a:pPr>
            <a:r>
              <a:rPr sz="3200" dirty="0">
                <a:latin typeface="Arial"/>
                <a:cs typeface="Arial"/>
              </a:rPr>
              <a:t>В </a:t>
            </a:r>
            <a:r>
              <a:rPr sz="3200" spc="10" dirty="0">
                <a:latin typeface="Arial"/>
                <a:cs typeface="Arial"/>
              </a:rPr>
              <a:t>каждой </a:t>
            </a:r>
            <a:r>
              <a:rPr sz="3200" spc="-15" dirty="0">
                <a:latin typeface="Arial"/>
                <a:cs typeface="Arial"/>
              </a:rPr>
              <a:t>компетенции </a:t>
            </a:r>
            <a:r>
              <a:rPr sz="3200" dirty="0">
                <a:latin typeface="Arial"/>
                <a:cs typeface="Arial"/>
              </a:rPr>
              <a:t>лучший </a:t>
            </a:r>
            <a:r>
              <a:rPr sz="3200" spc="-10" dirty="0">
                <a:latin typeface="Arial"/>
                <a:cs typeface="Arial"/>
              </a:rPr>
              <a:t>видеоролик </a:t>
            </a:r>
            <a:r>
              <a:rPr sz="3200" spc="-15" dirty="0">
                <a:latin typeface="Arial"/>
                <a:cs typeface="Arial"/>
              </a:rPr>
              <a:t>получит  </a:t>
            </a:r>
            <a:r>
              <a:rPr sz="3200" dirty="0">
                <a:latin typeface="Arial"/>
                <a:cs typeface="Arial"/>
              </a:rPr>
              <a:t>фирменный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приз</a:t>
            </a:r>
            <a:endParaRPr sz="3200">
              <a:latin typeface="Arial"/>
              <a:cs typeface="Arial"/>
            </a:endParaRPr>
          </a:p>
          <a:p>
            <a:pPr marL="12700" marR="5080">
              <a:lnSpc>
                <a:spcPts val="3900"/>
              </a:lnSpc>
              <a:spcBef>
                <a:spcPts val="40"/>
              </a:spcBef>
            </a:pPr>
            <a:r>
              <a:rPr sz="3200" spc="-40" dirty="0">
                <a:latin typeface="Arial"/>
                <a:cs typeface="Arial"/>
              </a:rPr>
              <a:t>от </a:t>
            </a:r>
            <a:r>
              <a:rPr sz="3200" spc="-10" dirty="0">
                <a:latin typeface="Arial"/>
                <a:cs typeface="Arial"/>
              </a:rPr>
              <a:t>WorldSkills </a:t>
            </a:r>
            <a:r>
              <a:rPr sz="3200" dirty="0">
                <a:latin typeface="Arial"/>
                <a:cs typeface="Arial"/>
              </a:rPr>
              <a:t>Russia и </a:t>
            </a:r>
            <a:r>
              <a:rPr sz="3200" spc="-5" dirty="0">
                <a:latin typeface="Arial"/>
                <a:cs typeface="Arial"/>
              </a:rPr>
              <a:t>проекта «Профессиональная  </a:t>
            </a:r>
            <a:r>
              <a:rPr sz="3200" spc="-15" dirty="0">
                <a:latin typeface="Arial"/>
                <a:cs typeface="Arial"/>
              </a:rPr>
              <a:t>среда»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81224" y="98553"/>
            <a:ext cx="1042035" cy="1044575"/>
          </a:xfrm>
          <a:custGeom>
            <a:avLst/>
            <a:gdLst/>
            <a:ahLst/>
            <a:cxnLst/>
            <a:rect l="l" t="t" r="r" b="b"/>
            <a:pathLst>
              <a:path w="1042034" h="1044575">
                <a:moveTo>
                  <a:pt x="1041768" y="0"/>
                </a:moveTo>
                <a:lnTo>
                  <a:pt x="0" y="0"/>
                </a:lnTo>
                <a:lnTo>
                  <a:pt x="0" y="1044448"/>
                </a:lnTo>
                <a:lnTo>
                  <a:pt x="1041768" y="1044448"/>
                </a:lnTo>
                <a:lnTo>
                  <a:pt x="1041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33600" y="228253"/>
            <a:ext cx="1234349" cy="9225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5830" y="0"/>
            <a:ext cx="11546205" cy="6328410"/>
            <a:chOff x="465830" y="0"/>
            <a:chExt cx="11546205" cy="6328410"/>
          </a:xfrm>
        </p:grpSpPr>
        <p:sp>
          <p:nvSpPr>
            <p:cNvPr id="3" name="object 3"/>
            <p:cNvSpPr/>
            <p:nvPr/>
          </p:nvSpPr>
          <p:spPr>
            <a:xfrm>
              <a:off x="7477124" y="269876"/>
              <a:ext cx="2095500" cy="7461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72624" y="0"/>
              <a:ext cx="1130300" cy="1682750"/>
            </a:xfrm>
            <a:custGeom>
              <a:avLst/>
              <a:gdLst/>
              <a:ahLst/>
              <a:cxnLst/>
              <a:rect l="l" t="t" r="r" b="b"/>
              <a:pathLst>
                <a:path w="1130300" h="1682750">
                  <a:moveTo>
                    <a:pt x="1129745" y="0"/>
                  </a:moveTo>
                  <a:lnTo>
                    <a:pt x="0" y="0"/>
                  </a:lnTo>
                  <a:lnTo>
                    <a:pt x="0" y="1682751"/>
                  </a:lnTo>
                  <a:lnTo>
                    <a:pt x="1129745" y="1682751"/>
                  </a:lnTo>
                  <a:lnTo>
                    <a:pt x="1129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6408" y="1405171"/>
            <a:ext cx="8128000" cy="1180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505"/>
              </a:lnSpc>
              <a:spcBef>
                <a:spcPts val="100"/>
              </a:spcBef>
              <a:tabLst>
                <a:tab pos="4166235" algn="l"/>
              </a:tabLst>
            </a:pPr>
            <a:r>
              <a:rPr spc="-5" dirty="0"/>
              <a:t>Награждение	</a:t>
            </a:r>
            <a:r>
              <a:rPr spc="-10" dirty="0"/>
              <a:t>победителей</a:t>
            </a:r>
          </a:p>
          <a:p>
            <a:pPr marL="12700">
              <a:lnSpc>
                <a:spcPts val="3585"/>
              </a:lnSpc>
            </a:pPr>
            <a:r>
              <a:rPr sz="3200" dirty="0">
                <a:solidFill>
                  <a:srgbClr val="C00000"/>
                </a:solidFill>
              </a:rPr>
              <a:t>25 </a:t>
            </a:r>
            <a:r>
              <a:rPr sz="3200" spc="-5" dirty="0">
                <a:solidFill>
                  <a:srgbClr val="C00000"/>
                </a:solidFill>
              </a:rPr>
              <a:t>апреля</a:t>
            </a:r>
            <a:r>
              <a:rPr sz="3200" spc="-10" dirty="0">
                <a:solidFill>
                  <a:srgbClr val="C00000"/>
                </a:solidFill>
              </a:rPr>
              <a:t> </a:t>
            </a:r>
            <a:r>
              <a:rPr sz="3200" dirty="0">
                <a:solidFill>
                  <a:srgbClr val="C00000"/>
                </a:solidFill>
              </a:rPr>
              <a:t>2020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86409" y="3037587"/>
            <a:ext cx="9912985" cy="34467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Arial"/>
                <a:cs typeface="Arial"/>
              </a:rPr>
              <a:t>Каждый </a:t>
            </a:r>
            <a:r>
              <a:rPr sz="3200" dirty="0">
                <a:latin typeface="Arial"/>
                <a:cs typeface="Arial"/>
              </a:rPr>
              <a:t>участник </a:t>
            </a:r>
            <a:r>
              <a:rPr sz="3200" spc="-15" dirty="0">
                <a:latin typeface="Arial"/>
                <a:cs typeface="Arial"/>
              </a:rPr>
              <a:t>получит </a:t>
            </a:r>
            <a:r>
              <a:rPr sz="3200" spc="-10" dirty="0">
                <a:latin typeface="Arial"/>
                <a:cs typeface="Arial"/>
              </a:rPr>
              <a:t>сертификат </a:t>
            </a:r>
            <a:r>
              <a:rPr sz="3200" dirty="0">
                <a:latin typeface="Arial"/>
                <a:cs typeface="Arial"/>
              </a:rPr>
              <a:t>об </a:t>
            </a:r>
            <a:r>
              <a:rPr sz="3200" spc="-5" dirty="0">
                <a:latin typeface="Arial"/>
                <a:cs typeface="Arial"/>
              </a:rPr>
              <a:t>участии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от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820"/>
              </a:lnSpc>
              <a:spcBef>
                <a:spcPts val="60"/>
              </a:spcBef>
            </a:pPr>
            <a:r>
              <a:rPr sz="3200" spc="-10" dirty="0">
                <a:latin typeface="Arial"/>
                <a:cs typeface="Arial"/>
              </a:rPr>
              <a:t>WorldSkills </a:t>
            </a:r>
            <a:r>
              <a:rPr sz="3200" dirty="0">
                <a:latin typeface="Arial"/>
                <a:cs typeface="Arial"/>
              </a:rPr>
              <a:t>Russia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ts val="3820"/>
              </a:lnSpc>
            </a:pPr>
            <a:r>
              <a:rPr sz="3200" dirty="0">
                <a:latin typeface="Arial"/>
                <a:cs typeface="Arial"/>
              </a:rPr>
              <a:t>и </a:t>
            </a:r>
            <a:r>
              <a:rPr sz="3200" spc="-5" dirty="0">
                <a:latin typeface="Arial"/>
                <a:cs typeface="Arial"/>
              </a:rPr>
              <a:t>проекта «Профессиональная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среда»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>
              <a:latin typeface="Arial"/>
              <a:cs typeface="Arial"/>
            </a:endParaRPr>
          </a:p>
          <a:p>
            <a:pPr marL="12700" marR="1705610" algn="just">
              <a:lnSpc>
                <a:spcPct val="100299"/>
              </a:lnSpc>
            </a:pPr>
            <a:r>
              <a:rPr sz="3200" spc="-20" dirty="0">
                <a:latin typeface="Arial"/>
                <a:cs typeface="Arial"/>
              </a:rPr>
              <a:t>Благодарственные </a:t>
            </a:r>
            <a:r>
              <a:rPr sz="3200" spc="-5" dirty="0">
                <a:latin typeface="Arial"/>
                <a:cs typeface="Arial"/>
              </a:rPr>
              <a:t>письма </a:t>
            </a:r>
            <a:r>
              <a:rPr sz="3200" dirty="0">
                <a:latin typeface="Arial"/>
                <a:cs typeface="Arial"/>
              </a:rPr>
              <a:t>самой активной  </a:t>
            </a:r>
            <a:r>
              <a:rPr sz="3200" spc="-25" dirty="0">
                <a:latin typeface="Arial"/>
                <a:cs typeface="Arial"/>
              </a:rPr>
              <a:t>образовательной </a:t>
            </a:r>
            <a:r>
              <a:rPr sz="3200" spc="-10" dirty="0">
                <a:latin typeface="Arial"/>
                <a:cs typeface="Arial"/>
              </a:rPr>
              <a:t>организации </a:t>
            </a:r>
            <a:r>
              <a:rPr sz="3200" dirty="0">
                <a:latin typeface="Arial"/>
                <a:cs typeface="Arial"/>
              </a:rPr>
              <a:t>и </a:t>
            </a:r>
            <a:r>
              <a:rPr sz="3200" spc="5" dirty="0">
                <a:latin typeface="Arial"/>
                <a:cs typeface="Arial"/>
              </a:rPr>
              <a:t>классному  </a:t>
            </a:r>
            <a:r>
              <a:rPr sz="3200" spc="-25" dirty="0">
                <a:latin typeface="Arial"/>
                <a:cs typeface="Arial"/>
              </a:rPr>
              <a:t>руководителю </a:t>
            </a:r>
            <a:r>
              <a:rPr sz="3200" spc="-15" dirty="0">
                <a:latin typeface="Arial"/>
                <a:cs typeface="Arial"/>
              </a:rPr>
              <a:t>самого </a:t>
            </a:r>
            <a:r>
              <a:rPr sz="3200" spc="-10" dirty="0">
                <a:latin typeface="Arial"/>
                <a:cs typeface="Arial"/>
              </a:rPr>
              <a:t>активного</a:t>
            </a:r>
            <a:r>
              <a:rPr sz="3200" spc="30" dirty="0">
                <a:latin typeface="Arial"/>
                <a:cs typeface="Arial"/>
              </a:rPr>
              <a:t> </a:t>
            </a:r>
            <a:r>
              <a:rPr sz="3200" spc="5" dirty="0">
                <a:latin typeface="Arial"/>
                <a:cs typeface="Arial"/>
              </a:rPr>
              <a:t>класса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624147" y="164753"/>
            <a:ext cx="1234351" cy="9225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533" y="1068620"/>
            <a:ext cx="6471920" cy="135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40"/>
              </a:lnSpc>
              <a:spcBef>
                <a:spcPts val="100"/>
              </a:spcBef>
            </a:pPr>
            <a:r>
              <a:rPr sz="4400" spc="-5" dirty="0"/>
              <a:t>Расписание</a:t>
            </a:r>
            <a:r>
              <a:rPr sz="4400" spc="-65" dirty="0"/>
              <a:t> </a:t>
            </a:r>
            <a:r>
              <a:rPr sz="4400" spc="-15" dirty="0"/>
              <a:t>вебинаров</a:t>
            </a:r>
            <a:endParaRPr sz="4400"/>
          </a:p>
          <a:p>
            <a:pPr marL="12700">
              <a:lnSpc>
                <a:spcPts val="5240"/>
              </a:lnSpc>
            </a:pPr>
            <a:r>
              <a:rPr sz="4400" b="0" spc="-15" dirty="0">
                <a:solidFill>
                  <a:srgbClr val="C00000"/>
                </a:solidFill>
                <a:latin typeface="Arial"/>
                <a:cs typeface="Arial"/>
                <a:hlinkClick r:id="rId2"/>
              </a:rPr>
              <a:t>www.profsreda.com/wsr</a:t>
            </a:r>
            <a:endParaRPr sz="4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4000" y="164753"/>
            <a:ext cx="9334500" cy="6407785"/>
            <a:chOff x="1524000" y="164753"/>
            <a:chExt cx="9334500" cy="6407785"/>
          </a:xfrm>
        </p:grpSpPr>
        <p:sp>
          <p:nvSpPr>
            <p:cNvPr id="4" name="object 4"/>
            <p:cNvSpPr/>
            <p:nvPr/>
          </p:nvSpPr>
          <p:spPr>
            <a:xfrm>
              <a:off x="1524000" y="2451676"/>
              <a:ext cx="9020550" cy="412057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77123" y="269876"/>
              <a:ext cx="2095500" cy="74612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624147" y="164753"/>
              <a:ext cx="1234351" cy="92258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5830" y="0"/>
            <a:ext cx="11546205" cy="6328410"/>
            <a:chOff x="465830" y="0"/>
            <a:chExt cx="11546205" cy="6328410"/>
          </a:xfrm>
        </p:grpSpPr>
        <p:sp>
          <p:nvSpPr>
            <p:cNvPr id="3" name="object 3"/>
            <p:cNvSpPr/>
            <p:nvPr/>
          </p:nvSpPr>
          <p:spPr>
            <a:xfrm>
              <a:off x="7477124" y="269876"/>
              <a:ext cx="2095500" cy="7461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72624" y="0"/>
              <a:ext cx="1130300" cy="1682750"/>
            </a:xfrm>
            <a:custGeom>
              <a:avLst/>
              <a:gdLst/>
              <a:ahLst/>
              <a:cxnLst/>
              <a:rect l="l" t="t" r="r" b="b"/>
              <a:pathLst>
                <a:path w="1130300" h="1682750">
                  <a:moveTo>
                    <a:pt x="1129745" y="0"/>
                  </a:moveTo>
                  <a:lnTo>
                    <a:pt x="0" y="0"/>
                  </a:lnTo>
                  <a:lnTo>
                    <a:pt x="0" y="1682751"/>
                  </a:lnTo>
                  <a:lnTo>
                    <a:pt x="1129745" y="1682751"/>
                  </a:lnTo>
                  <a:lnTo>
                    <a:pt x="11297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2908" y="775360"/>
            <a:ext cx="66846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5405" algn="l"/>
              </a:tabLst>
            </a:pPr>
            <a:r>
              <a:rPr spc="-5" dirty="0"/>
              <a:t>Участие	</a:t>
            </a:r>
            <a:r>
              <a:rPr dirty="0"/>
              <a:t>в</a:t>
            </a:r>
            <a:r>
              <a:rPr spc="-75" dirty="0"/>
              <a:t> </a:t>
            </a:r>
            <a:r>
              <a:rPr spc="-5" dirty="0"/>
              <a:t>программе: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2283" y="1801510"/>
            <a:ext cx="10862310" cy="44043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7155" marR="2743200" indent="-85090">
              <a:lnSpc>
                <a:spcPts val="2800"/>
              </a:lnSpc>
              <a:spcBef>
                <a:spcPts val="260"/>
              </a:spcBef>
            </a:pPr>
            <a:r>
              <a:rPr sz="2400" dirty="0">
                <a:latin typeface="Arial"/>
                <a:cs typeface="Arial"/>
              </a:rPr>
              <a:t>Запись </a:t>
            </a:r>
            <a:r>
              <a:rPr sz="2400" spc="-20" dirty="0">
                <a:latin typeface="Arial"/>
                <a:cs typeface="Arial"/>
              </a:rPr>
              <a:t>вводного </a:t>
            </a:r>
            <a:r>
              <a:rPr sz="2400" spc="-10" dirty="0">
                <a:latin typeface="Arial"/>
                <a:cs typeface="Arial"/>
              </a:rPr>
              <a:t>вебинара можно </a:t>
            </a:r>
            <a:r>
              <a:rPr sz="2400" spc="-15" dirty="0">
                <a:latin typeface="Arial"/>
                <a:cs typeface="Arial"/>
              </a:rPr>
              <a:t>посмотреть </a:t>
            </a:r>
            <a:r>
              <a:rPr sz="2400" dirty="0">
                <a:latin typeface="Arial"/>
                <a:cs typeface="Arial"/>
              </a:rPr>
              <a:t>по ссылке:  </a:t>
            </a:r>
            <a:r>
              <a:rPr sz="2400" spc="-5" dirty="0">
                <a:solidFill>
                  <a:srgbClr val="C00000"/>
                </a:solidFill>
                <a:latin typeface="Arial"/>
                <a:cs typeface="Arial"/>
              </a:rPr>
              <a:t>yadi.sk/i/XFPcicTHUK_7tg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900"/>
              </a:lnSpc>
              <a:spcBef>
                <a:spcPts val="20"/>
              </a:spcBef>
            </a:pPr>
            <a:r>
              <a:rPr sz="2400" spc="-5" dirty="0">
                <a:latin typeface="Arial"/>
                <a:cs typeface="Arial"/>
              </a:rPr>
              <a:t>Для участия </a:t>
            </a:r>
            <a:r>
              <a:rPr sz="2400" dirty="0">
                <a:latin typeface="Arial"/>
                <a:cs typeface="Arial"/>
              </a:rPr>
              <a:t>дальше, если </a:t>
            </a:r>
            <a:r>
              <a:rPr sz="2400" spc="-5" dirty="0">
                <a:latin typeface="Arial"/>
                <a:cs typeface="Arial"/>
              </a:rPr>
              <a:t>не </a:t>
            </a:r>
            <a:r>
              <a:rPr sz="2400" spc="-10" dirty="0">
                <a:latin typeface="Arial"/>
                <a:cs typeface="Arial"/>
              </a:rPr>
              <a:t>удалось </a:t>
            </a:r>
            <a:r>
              <a:rPr sz="2400" spc="-15" dirty="0">
                <a:latin typeface="Arial"/>
                <a:cs typeface="Arial"/>
              </a:rPr>
              <a:t>посмотреть </a:t>
            </a:r>
            <a:r>
              <a:rPr sz="2400" spc="-5" dirty="0">
                <a:latin typeface="Arial"/>
                <a:cs typeface="Arial"/>
              </a:rPr>
              <a:t>нас онлайн, </a:t>
            </a:r>
            <a:r>
              <a:rPr sz="2400" spc="-15" dirty="0">
                <a:latin typeface="Arial"/>
                <a:cs typeface="Arial"/>
              </a:rPr>
              <a:t>то </a:t>
            </a:r>
            <a:r>
              <a:rPr sz="2400" spc="-10" dirty="0">
                <a:latin typeface="Arial"/>
                <a:cs typeface="Arial"/>
              </a:rPr>
              <a:t>заполните  </a:t>
            </a:r>
            <a:r>
              <a:rPr sz="2400" spc="-5" dirty="0">
                <a:latin typeface="Arial"/>
                <a:cs typeface="Arial"/>
              </a:rPr>
              <a:t>тест-опрос </a:t>
            </a:r>
            <a:r>
              <a:rPr sz="2400" dirty="0">
                <a:latin typeface="Arial"/>
                <a:cs typeface="Arial"/>
              </a:rPr>
              <a:t>после </a:t>
            </a:r>
            <a:r>
              <a:rPr sz="2400" spc="-10" dirty="0">
                <a:latin typeface="Arial"/>
                <a:cs typeface="Arial"/>
              </a:rPr>
              <a:t>просмотра </a:t>
            </a:r>
            <a:r>
              <a:rPr sz="2400" dirty="0">
                <a:latin typeface="Arial"/>
                <a:cs typeface="Arial"/>
              </a:rPr>
              <a:t>записи </a:t>
            </a:r>
            <a:r>
              <a:rPr sz="2400" spc="-10" dirty="0">
                <a:latin typeface="Arial"/>
                <a:cs typeface="Arial"/>
              </a:rPr>
              <a:t>вебинара:  </a:t>
            </a:r>
            <a:r>
              <a:rPr sz="2400" spc="-10" dirty="0">
                <a:solidFill>
                  <a:srgbClr val="C00000"/>
                </a:solidFill>
                <a:latin typeface="Arial"/>
                <a:cs typeface="Arial"/>
              </a:rPr>
              <a:t>forms.gle/711K5egJXoaX5hJM7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15" dirty="0">
                <a:latin typeface="Arial"/>
                <a:cs typeface="Arial"/>
              </a:rPr>
              <a:t>ЕСЛИ </a:t>
            </a:r>
            <a:r>
              <a:rPr sz="2400" b="1" dirty="0">
                <a:latin typeface="Arial"/>
                <a:cs typeface="Arial"/>
              </a:rPr>
              <a:t>ВЫ </a:t>
            </a:r>
            <a:r>
              <a:rPr sz="2400" b="1" spc="-10" dirty="0">
                <a:latin typeface="Arial"/>
                <a:cs typeface="Arial"/>
              </a:rPr>
              <a:t>СМОТРЕЛИ </a:t>
            </a:r>
            <a:r>
              <a:rPr sz="2400" b="1" spc="-20" dirty="0">
                <a:latin typeface="Arial"/>
                <a:cs typeface="Arial"/>
              </a:rPr>
              <a:t>НАС </a:t>
            </a:r>
            <a:r>
              <a:rPr sz="2400" b="1" spc="-5" dirty="0">
                <a:latin typeface="Arial"/>
                <a:cs typeface="Arial"/>
              </a:rPr>
              <a:t>ОНЛАЙН, </a:t>
            </a:r>
            <a:r>
              <a:rPr sz="2400" b="1" spc="-30" dirty="0">
                <a:latin typeface="Arial"/>
                <a:cs typeface="Arial"/>
              </a:rPr>
              <a:t>ТО </a:t>
            </a:r>
            <a:r>
              <a:rPr sz="2400" b="1" spc="-20" dirty="0">
                <a:latin typeface="Arial"/>
                <a:cs typeface="Arial"/>
              </a:rPr>
              <a:t>ТЕСТ </a:t>
            </a:r>
            <a:r>
              <a:rPr sz="2400" b="1" spc="-30" dirty="0">
                <a:latin typeface="Arial"/>
                <a:cs typeface="Arial"/>
              </a:rPr>
              <a:t>ПРОХОДИТЬ </a:t>
            </a:r>
            <a:r>
              <a:rPr sz="2400" b="1" dirty="0">
                <a:latin typeface="Arial"/>
                <a:cs typeface="Arial"/>
              </a:rPr>
              <a:t>НЕ</a:t>
            </a:r>
            <a:r>
              <a:rPr sz="2400" b="1" spc="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НУЖНО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Ждем на наших </a:t>
            </a:r>
            <a:r>
              <a:rPr sz="2400" spc="-10" dirty="0">
                <a:latin typeface="Arial"/>
                <a:cs typeface="Arial"/>
              </a:rPr>
              <a:t>следующих </a:t>
            </a:r>
            <a:r>
              <a:rPr sz="2400" spc="-5" dirty="0">
                <a:latin typeface="Arial"/>
                <a:cs typeface="Arial"/>
              </a:rPr>
              <a:t>мероприятиях, расписание </a:t>
            </a:r>
            <a:r>
              <a:rPr sz="2400" dirty="0">
                <a:latin typeface="Arial"/>
                <a:cs typeface="Arial"/>
              </a:rPr>
              <a:t>по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ссылке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400" spc="-10" dirty="0">
                <a:solidFill>
                  <a:srgbClr val="C00000"/>
                </a:solidFill>
                <a:latin typeface="Arial"/>
                <a:cs typeface="Arial"/>
                <a:hlinkClick r:id="rId3"/>
              </a:rPr>
              <a:t>www.profsreda.com/wsr</a:t>
            </a:r>
            <a:endParaRPr sz="2400">
              <a:latin typeface="Arial"/>
              <a:cs typeface="Arial"/>
            </a:endParaRPr>
          </a:p>
          <a:p>
            <a:pPr marL="12700" marR="1008380">
              <a:lnSpc>
                <a:spcPts val="2800"/>
              </a:lnSpc>
              <a:spcBef>
                <a:spcPts val="180"/>
              </a:spcBef>
            </a:pPr>
            <a:r>
              <a:rPr sz="2400" spc="-5" dirty="0">
                <a:latin typeface="Arial"/>
                <a:cs typeface="Arial"/>
              </a:rPr>
              <a:t>Для участия </a:t>
            </a:r>
            <a:r>
              <a:rPr sz="2400" dirty="0">
                <a:latin typeface="Arial"/>
                <a:cs typeface="Arial"/>
              </a:rPr>
              <a:t>в </a:t>
            </a:r>
            <a:r>
              <a:rPr sz="2400" spc="-10" dirty="0">
                <a:latin typeface="Arial"/>
                <a:cs typeface="Arial"/>
              </a:rPr>
              <a:t>последующих </a:t>
            </a:r>
            <a:r>
              <a:rPr sz="2400" spc="-5" dirty="0">
                <a:latin typeface="Arial"/>
                <a:cs typeface="Arial"/>
              </a:rPr>
              <a:t>мероприятиях </a:t>
            </a:r>
            <a:r>
              <a:rPr sz="2400" spc="-20" dirty="0">
                <a:latin typeface="Arial"/>
                <a:cs typeface="Arial"/>
              </a:rPr>
              <a:t>необходимо </a:t>
            </a:r>
            <a:r>
              <a:rPr sz="2400" spc="-15" dirty="0">
                <a:latin typeface="Arial"/>
                <a:cs typeface="Arial"/>
              </a:rPr>
              <a:t>посетить </a:t>
            </a:r>
            <a:r>
              <a:rPr sz="2400" spc="-10" dirty="0">
                <a:latin typeface="Arial"/>
                <a:cs typeface="Arial"/>
              </a:rPr>
              <a:t>все  вебинары </a:t>
            </a:r>
            <a:r>
              <a:rPr sz="2400" dirty="0">
                <a:latin typeface="Arial"/>
                <a:cs typeface="Arial"/>
              </a:rPr>
              <a:t>– </a:t>
            </a:r>
            <a:r>
              <a:rPr sz="2400" spc="-90" dirty="0">
                <a:latin typeface="Arial"/>
                <a:cs typeface="Arial"/>
              </a:rPr>
              <a:t>11 </a:t>
            </a:r>
            <a:r>
              <a:rPr sz="2400" dirty="0">
                <a:latin typeface="Arial"/>
                <a:cs typeface="Arial"/>
              </a:rPr>
              <a:t>и 18 </a:t>
            </a:r>
            <a:r>
              <a:rPr sz="2400" spc="-15" dirty="0">
                <a:latin typeface="Arial"/>
                <a:cs typeface="Arial"/>
              </a:rPr>
              <a:t>апреля </a:t>
            </a:r>
            <a:r>
              <a:rPr sz="2400" spc="-60" dirty="0">
                <a:latin typeface="Arial"/>
                <a:cs typeface="Arial"/>
              </a:rPr>
              <a:t>(11 </a:t>
            </a:r>
            <a:r>
              <a:rPr sz="2400" spc="-15" dirty="0">
                <a:latin typeface="Arial"/>
                <a:cs typeface="Arial"/>
              </a:rPr>
              <a:t>апреля пройдет сразу </a:t>
            </a:r>
            <a:r>
              <a:rPr sz="2400" dirty="0">
                <a:latin typeface="Arial"/>
                <a:cs typeface="Arial"/>
              </a:rPr>
              <a:t>2</a:t>
            </a:r>
            <a:r>
              <a:rPr sz="2400" spc="17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вебинара)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624147" y="164753"/>
            <a:ext cx="1234351" cy="9225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261</Words>
  <Application>Microsoft Office PowerPoint</Application>
  <PresentationFormat>Произвольный</PresentationFormat>
  <Paragraphs>64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Презентация PowerPoint</vt:lpstr>
      <vt:lpstr>Этапы участия:</vt:lpstr>
      <vt:lpstr>С нами в проекте международные</vt:lpstr>
      <vt:lpstr>1 вебинар</vt:lpstr>
      <vt:lpstr>2 вебинар</vt:lpstr>
      <vt:lpstr>3 вебинар</vt:lpstr>
      <vt:lpstr>Итоги конкурса видеороликов 25 апреля 2020</vt:lpstr>
      <vt:lpstr>Награждение победителей 25 апреля 2020</vt:lpstr>
      <vt:lpstr>Расписание вебинаров www.profsreda.com/wsr</vt:lpstr>
      <vt:lpstr>Участие в программе: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2020-04-08T10:34:54Z</dcterms:created>
  <dcterms:modified xsi:type="dcterms:W3CDTF">2020-04-08T11:24:03Z</dcterms:modified>
</cp:coreProperties>
</file>