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7" r:id="rId3"/>
    <p:sldId id="257" r:id="rId4"/>
    <p:sldId id="258" r:id="rId5"/>
    <p:sldId id="268" r:id="rId6"/>
    <p:sldId id="270" r:id="rId7"/>
    <p:sldId id="259" r:id="rId8"/>
    <p:sldId id="260" r:id="rId9"/>
    <p:sldId id="261" r:id="rId10"/>
    <p:sldId id="262" r:id="rId11"/>
    <p:sldId id="263" r:id="rId12"/>
    <p:sldId id="264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200" dirty="0" smtClean="0"/>
              <a:t>Метапредметное занятие по профессиональной ориентации, русскому языку (тема «Предлоги»), развитию речи</a:t>
            </a: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6324600" cy="1828800"/>
          </a:xfrm>
        </p:spPr>
        <p:txBody>
          <a:bodyPr>
            <a:normAutofit/>
          </a:bodyPr>
          <a:lstStyle/>
          <a:p>
            <a:r>
              <a:rPr lang="ru-RU" dirty="0" smtClean="0"/>
              <a:t>Мои детские мечты о взрослой профессии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5857892"/>
            <a:ext cx="24176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Борискина А.А., педагог-психолог, к.п.н.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9012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2000" dirty="0"/>
              <a:t>«ЗАНИМАЙТЕСЬ ЛЮБИМЫМ ДЕЛОМ, И ВАМ НЕ ПРИДЕТСЯ РАБОТАТЬ НИ ДНЯ В СВОЕЙ ЖИЗНИ».</a:t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i="1" dirty="0" smtClean="0"/>
              <a:t>Конфуций</a:t>
            </a:r>
            <a:r>
              <a:rPr lang="ru-RU" sz="2000" i="1" dirty="0"/>
              <a:t/>
            </a:r>
            <a:br>
              <a:rPr lang="ru-RU" sz="2000" i="1" dirty="0"/>
            </a:br>
            <a:endParaRPr lang="ru-RU" sz="2000" dirty="0"/>
          </a:p>
        </p:txBody>
      </p:sp>
      <p:pic>
        <p:nvPicPr>
          <p:cNvPr id="1026" name="Picture 2" descr="C:\Users\Asus12345\Desktop\lyudishki_-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2068513"/>
            <a:ext cx="7327900" cy="370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3672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69230281"/>
              </p:ext>
            </p:extLst>
          </p:nvPr>
        </p:nvGraphicFramePr>
        <p:xfrm>
          <a:off x="381000" y="1719263"/>
          <a:ext cx="8407401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467"/>
                <a:gridCol w="2802467"/>
                <a:gridCol w="28024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Тип профессии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Что это за профессии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Например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Человек-Природа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 профессии, связанные с растениеводством, животноводством, лесным хозяйством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Лесник </a:t>
                      </a:r>
                      <a:r>
                        <a:rPr lang="ru-RU" sz="1400" baseline="0" dirty="0" smtClean="0"/>
                        <a:t> работает в…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Человек-Техника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 технические профессии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Программист</a:t>
                      </a:r>
                      <a:r>
                        <a:rPr lang="ru-RU" sz="1400" baseline="0" dirty="0" smtClean="0"/>
                        <a:t> работает на…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Человек-Человек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 профессии,</a:t>
                      </a:r>
                      <a:r>
                        <a:rPr lang="ru-RU" sz="1400" baseline="0" dirty="0" smtClean="0"/>
                        <a:t> связанные с обслуживанием людей, с общением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Продавец</a:t>
                      </a:r>
                      <a:r>
                        <a:rPr lang="ru-RU" sz="1400" baseline="0" dirty="0" smtClean="0"/>
                        <a:t> работает в…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Человек-Знак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 профессии, связанные с</a:t>
                      </a:r>
                      <a:r>
                        <a:rPr lang="ru-RU" sz="1400" baseline="0" dirty="0" smtClean="0"/>
                        <a:t> обсчетами, цифровыми и буквенными знаками, в том числе и музыкальные специальности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Бухгалтер</a:t>
                      </a:r>
                      <a:r>
                        <a:rPr lang="ru-RU" sz="1400" baseline="0" dirty="0" smtClean="0"/>
                        <a:t> работает с…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Человек-Художественный образ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 творческие специальности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Художник</a:t>
                      </a:r>
                      <a:r>
                        <a:rPr lang="ru-RU" sz="1400" baseline="0" dirty="0" smtClean="0"/>
                        <a:t> работает над…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Мир профессий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369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59550516"/>
              </p:ext>
            </p:extLst>
          </p:nvPr>
        </p:nvGraphicFramePr>
        <p:xfrm>
          <a:off x="381000" y="1719263"/>
          <a:ext cx="84074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480"/>
                <a:gridCol w="1681480"/>
                <a:gridCol w="1681480"/>
                <a:gridCol w="1681480"/>
                <a:gridCol w="168148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Человек-Природа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Человек-Техника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Человек-Человек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Человек-Знак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Человек-Художественный образ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Заполни таблицу, пользуясь словами из словаря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9313" y="4112737"/>
            <a:ext cx="8457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Словарь: </a:t>
            </a:r>
            <a:r>
              <a:rPr lang="ru-RU" sz="1600" b="1" i="1" dirty="0"/>
              <a:t> </a:t>
            </a:r>
            <a:r>
              <a:rPr lang="ru-RU" sz="1600" dirty="0" smtClean="0"/>
              <a:t>музыкант, водитель, учитель, редактор, автослесарь, врач, писатель, актер, оператор ПК, воспитатель, переводчик, менеджер, доярка, ветеринар, парикмахер,  корректор, лингвист, веб-дизайнер, ювелир, инженер, официант, психолог.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96716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Музыкант играет… трубе;</a:t>
            </a:r>
            <a:endParaRPr lang="ru-RU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/>
              <a:t>у</a:t>
            </a:r>
            <a:r>
              <a:rPr lang="ru-RU" sz="2800" dirty="0" smtClean="0"/>
              <a:t>читель занимается…детьми;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журналист пишет статью… долге и чести;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/>
              <a:t>х</a:t>
            </a:r>
            <a:r>
              <a:rPr lang="ru-RU" sz="2800" dirty="0" smtClean="0"/>
              <a:t>удожник делает роспись…дереву.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Вставь нужные предлоги, определи падеж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046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выбрать?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0173864"/>
              </p:ext>
            </p:extLst>
          </p:nvPr>
        </p:nvGraphicFramePr>
        <p:xfrm>
          <a:off x="4092575" y="3187700"/>
          <a:ext cx="958850" cy="481013"/>
        </p:xfrm>
        <a:graphic>
          <a:graphicData uri="http://schemas.openxmlformats.org/presentationml/2006/ole">
            <p:oleObj spid="_x0000_s9219" name="Объект упаковщика для оболочки" showAsIcon="1" r:id="rId3" imgW="958680" imgH="480960" progId="Package">
              <p:embed/>
            </p:oleObj>
          </a:graphicData>
        </a:graphic>
      </p:graphicFrame>
      <p:pic>
        <p:nvPicPr>
          <p:cNvPr id="8194" name="Picture 2" descr="C:\Users\Asus12345\Desktop\00410980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4613821" cy="36910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5913396"/>
            <a:ext cx="695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Сегодня мы будем говорить о профессиях типа «Человек-Человек».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6340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учитель</a:t>
            </a:r>
            <a:endParaRPr lang="ru-RU" dirty="0"/>
          </a:p>
        </p:txBody>
      </p:sp>
      <p:pic>
        <p:nvPicPr>
          <p:cNvPr id="4099" name="Picture 3" descr="C:\Users\Asus12345\Desktop\bduewcxtqz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378" y="1719263"/>
            <a:ext cx="5860644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17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юрист</a:t>
            </a:r>
            <a:endParaRPr lang="ru-RU" dirty="0"/>
          </a:p>
        </p:txBody>
      </p:sp>
      <p:pic>
        <p:nvPicPr>
          <p:cNvPr id="3074" name="Picture 2" descr="C:\Users\Asus12345\Desktop\928186670411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3304406" cy="37464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9102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менеджер</a:t>
            </a:r>
            <a:endParaRPr lang="ru-RU" dirty="0"/>
          </a:p>
        </p:txBody>
      </p:sp>
      <p:pic>
        <p:nvPicPr>
          <p:cNvPr id="2050" name="Picture 2" descr="C:\Users\Asus12345\Desktop\skachat-yeffektivnost-logisticheskogo-upravleniy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119" y="1719263"/>
            <a:ext cx="3573162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3708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психолог</a:t>
            </a:r>
            <a:endParaRPr lang="ru-RU" dirty="0"/>
          </a:p>
        </p:txBody>
      </p:sp>
      <p:pic>
        <p:nvPicPr>
          <p:cNvPr id="7170" name="Picture 2" descr="C:\Users\Asus12345\Desktop\psiholog9_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471" y="1719263"/>
            <a:ext cx="2926457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848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журналист</a:t>
            </a:r>
            <a:endParaRPr lang="ru-RU" dirty="0"/>
          </a:p>
        </p:txBody>
      </p:sp>
      <p:pic>
        <p:nvPicPr>
          <p:cNvPr id="6146" name="Picture 2" descr="C:\Users\Asus12345\Desktop\журналис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64904"/>
            <a:ext cx="5685752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155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врач</a:t>
            </a:r>
            <a:endParaRPr lang="ru-RU" dirty="0"/>
          </a:p>
        </p:txBody>
      </p:sp>
      <p:pic>
        <p:nvPicPr>
          <p:cNvPr id="5122" name="Picture 2" descr="C:\Users\Asus12345\Desktop\0b0e4215357b16ca55e5fccc20d06b3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55" y="1719263"/>
            <a:ext cx="4413690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3030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Замени местоимения </a:t>
            </a:r>
            <a:r>
              <a:rPr lang="ru-RU" b="1" i="1" dirty="0" smtClean="0"/>
              <a:t>он, она</a:t>
            </a:r>
            <a:r>
              <a:rPr lang="ru-RU" dirty="0" smtClean="0"/>
              <a:t> на существительное, определяющее профессию человека. </a:t>
            </a:r>
            <a:r>
              <a:rPr lang="ru-RU" b="1" i="1" dirty="0" smtClean="0"/>
              <a:t>Образец</a:t>
            </a:r>
            <a:r>
              <a:rPr lang="ru-RU" dirty="0" smtClean="0"/>
              <a:t>: Он знал, что делал. Согласно его указанию люди ознакомились с функционалом. </a:t>
            </a:r>
            <a:r>
              <a:rPr lang="ru-RU" b="1" i="1" dirty="0" smtClean="0"/>
              <a:t>Менеджер</a:t>
            </a:r>
            <a:r>
              <a:rPr lang="ru-RU" dirty="0" smtClean="0"/>
              <a:t> знал, что делал. </a:t>
            </a:r>
            <a:r>
              <a:rPr lang="ru-RU" b="1" i="1" dirty="0" smtClean="0"/>
              <a:t>Согласно</a:t>
            </a:r>
            <a:r>
              <a:rPr lang="ru-RU" dirty="0" smtClean="0"/>
              <a:t> его указанию люди ознакомились с функционалом.</a:t>
            </a:r>
          </a:p>
          <a:p>
            <a:r>
              <a:rPr lang="ru-RU" dirty="0" smtClean="0"/>
              <a:t>Он поставил машину напротив дома.</a:t>
            </a:r>
          </a:p>
          <a:p>
            <a:r>
              <a:rPr lang="ru-RU" i="1" dirty="0" smtClean="0"/>
              <a:t>Вблизи </a:t>
            </a:r>
            <a:r>
              <a:rPr lang="ru-RU" dirty="0" smtClean="0"/>
              <a:t>берега она рассказывала своим ученикам о драме Островского «Гроза».</a:t>
            </a:r>
          </a:p>
          <a:p>
            <a:r>
              <a:rPr lang="ru-RU" dirty="0" smtClean="0"/>
              <a:t> Он понимал, что болезнь может прогрессировать в течение недели.</a:t>
            </a:r>
          </a:p>
          <a:p>
            <a:endParaRPr lang="ru-RU" dirty="0"/>
          </a:p>
          <a:p>
            <a:pPr marL="45720" indent="0">
              <a:buNone/>
            </a:pPr>
            <a:r>
              <a:rPr lang="ru-RU" dirty="0" smtClean="0"/>
              <a:t>Над предлогами надпишите </a:t>
            </a:r>
            <a:r>
              <a:rPr lang="ru-RU" b="1" i="1" dirty="0" smtClean="0"/>
              <a:t>п., </a:t>
            </a:r>
            <a:r>
              <a:rPr lang="ru-RU" dirty="0" smtClean="0"/>
              <a:t>определите какой это предлог.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 профессию!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4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b="1" dirty="0" smtClean="0"/>
              <a:t>Клеше: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</a:t>
            </a:r>
            <a:r>
              <a:rPr lang="ru-RU" dirty="0" smtClean="0"/>
              <a:t>я мечтаю</a:t>
            </a:r>
            <a:r>
              <a:rPr lang="ru-RU" b="1" dirty="0" smtClean="0"/>
              <a:t> </a:t>
            </a:r>
            <a:r>
              <a:rPr lang="ru-RU" b="1" i="1" dirty="0" smtClean="0"/>
              <a:t>о</a:t>
            </a:r>
            <a:r>
              <a:rPr lang="ru-RU" b="1" dirty="0" smtClean="0"/>
              <a:t> </a:t>
            </a:r>
            <a:r>
              <a:rPr lang="ru-RU" dirty="0" smtClean="0"/>
              <a:t>профессии…;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i="1" dirty="0"/>
              <a:t>о</a:t>
            </a:r>
            <a:r>
              <a:rPr lang="ru-RU" b="1" i="1" dirty="0" smtClean="0"/>
              <a:t>б</a:t>
            </a:r>
            <a:r>
              <a:rPr lang="ru-RU" dirty="0" smtClean="0"/>
              <a:t> этой профессии я узнала на…;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i="1" dirty="0" smtClean="0"/>
              <a:t>в</a:t>
            </a:r>
            <a:r>
              <a:rPr lang="ru-RU" dirty="0" smtClean="0"/>
              <a:t> этой профессии мне нравится…;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э</a:t>
            </a:r>
            <a:r>
              <a:rPr lang="ru-RU" dirty="0" smtClean="0"/>
              <a:t>та профессия </a:t>
            </a:r>
            <a:r>
              <a:rPr lang="ru-RU" b="1" i="1" dirty="0" smtClean="0"/>
              <a:t>для</a:t>
            </a:r>
            <a:r>
              <a:rPr lang="ru-RU" dirty="0" smtClean="0"/>
              <a:t> людей, которые… .</a:t>
            </a:r>
          </a:p>
          <a:p>
            <a:pPr marL="45720" indent="0">
              <a:buNone/>
            </a:pPr>
            <a:r>
              <a:rPr lang="ru-RU" b="1" dirty="0" smtClean="0"/>
              <a:t>Образец:</a:t>
            </a:r>
          </a:p>
          <a:p>
            <a:pPr marL="45720" indent="0">
              <a:buNone/>
            </a:pPr>
            <a:r>
              <a:rPr lang="ru-RU" dirty="0" smtClean="0"/>
              <a:t>Я мечтаю о профессии юриста. Об этой профессии я узнала на передаче «О главном». В этой профессии мне нравится поиск правды. Эта профессия для людей, которые наделены совестью и жаждой справедливости.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Составь мини-текст «Я мечтаю о профессии врача (учителя, менеджера, и др.)».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95356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«А кто ты?»</a:t>
            </a:r>
            <a:endParaRPr lang="ru-RU" dirty="0"/>
          </a:p>
        </p:txBody>
      </p:sp>
      <p:pic>
        <p:nvPicPr>
          <p:cNvPr id="10242" name="Picture 2" descr="C:\Users\Asus12345\Desktop\96530852_Vuybor_professi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88840"/>
            <a:ext cx="4661117" cy="32991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492896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 забираю ваши тетрадки.</a:t>
            </a:r>
          </a:p>
          <a:p>
            <a:r>
              <a:rPr lang="ru-RU" dirty="0" smtClean="0"/>
              <a:t>Вы должны по одному показать</a:t>
            </a:r>
          </a:p>
          <a:p>
            <a:r>
              <a:rPr lang="ru-RU" dirty="0"/>
              <a:t>п</a:t>
            </a:r>
            <a:r>
              <a:rPr lang="ru-RU" dirty="0" smtClean="0"/>
              <a:t>рофессию, которую выбрали. Тот кто угадал, показывает свою.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11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Назовите типы профессий. Подумайте, какие типы профессий вам ближе.</a:t>
            </a:r>
          </a:p>
          <a:p>
            <a:r>
              <a:rPr lang="ru-RU" dirty="0" smtClean="0"/>
              <a:t>Напишите сочинение о своей любимой профессии.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 урока. Домашнее задание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6894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111</TotalTime>
  <Words>456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Сетка</vt:lpstr>
      <vt:lpstr>Объект упаковщика для оболочки</vt:lpstr>
      <vt:lpstr>Мои детские мечты о взрослой профессии</vt:lpstr>
      <vt:lpstr>«ЗАНИМАЙТЕСЬ ЛЮБИМЫМ ДЕЛОМ, И ВАМ НЕ ПРИДЕТСЯ РАБОТАТЬ НИ ДНЯ В СВОЕЙ ЖИЗНИ».  Конфуций </vt:lpstr>
      <vt:lpstr>Мир профессий</vt:lpstr>
      <vt:lpstr>Заполни таблицу, пользуясь словами из словаря</vt:lpstr>
      <vt:lpstr>Вставь нужные предлоги, определи падеж</vt:lpstr>
      <vt:lpstr>Что выбрать?</vt:lpstr>
      <vt:lpstr>Я учитель</vt:lpstr>
      <vt:lpstr>Я юрист</vt:lpstr>
      <vt:lpstr>Я менеджер</vt:lpstr>
      <vt:lpstr>Я психолог</vt:lpstr>
      <vt:lpstr>Я журналист</vt:lpstr>
      <vt:lpstr>Я врач</vt:lpstr>
      <vt:lpstr>Отгадай профессию! </vt:lpstr>
      <vt:lpstr>Составь мини-текст «Я мечтаю о профессии врача (учителя, менеджера, и др.)».</vt:lpstr>
      <vt:lpstr>Игра «А кто ты?»</vt:lpstr>
      <vt:lpstr>Итог урока. 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детские мечты о взрослой профессии</dc:title>
  <dc:creator>Asus12345</dc:creator>
  <cp:lastModifiedBy>xp</cp:lastModifiedBy>
  <cp:revision>13</cp:revision>
  <dcterms:created xsi:type="dcterms:W3CDTF">2014-03-08T05:05:32Z</dcterms:created>
  <dcterms:modified xsi:type="dcterms:W3CDTF">2016-01-19T14:40:23Z</dcterms:modified>
</cp:coreProperties>
</file>